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94" r:id="rId4"/>
    <p:sldId id="295" r:id="rId5"/>
    <p:sldId id="259" r:id="rId6"/>
    <p:sldId id="269" r:id="rId7"/>
    <p:sldId id="308" r:id="rId8"/>
    <p:sldId id="264" r:id="rId9"/>
    <p:sldId id="298" r:id="rId10"/>
    <p:sldId id="311" r:id="rId11"/>
    <p:sldId id="304" r:id="rId12"/>
    <p:sldId id="303" r:id="rId13"/>
    <p:sldId id="302" r:id="rId14"/>
    <p:sldId id="274" r:id="rId15"/>
    <p:sldId id="275" r:id="rId16"/>
    <p:sldId id="276" r:id="rId17"/>
    <p:sldId id="277" r:id="rId18"/>
    <p:sldId id="287" r:id="rId19"/>
    <p:sldId id="310" r:id="rId20"/>
    <p:sldId id="313" r:id="rId21"/>
    <p:sldId id="314" r:id="rId22"/>
    <p:sldId id="315" r:id="rId23"/>
    <p:sldId id="305" r:id="rId24"/>
    <p:sldId id="268" r:id="rId25"/>
    <p:sldId id="306" r:id="rId26"/>
    <p:sldId id="309" r:id="rId27"/>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4326"/>
    <a:srgbClr val="5496D1"/>
    <a:srgbClr val="58967A"/>
    <a:srgbClr val="95C1AD"/>
    <a:srgbClr val="E6E6E6"/>
    <a:srgbClr val="6EBFEF"/>
    <a:srgbClr val="5B9BD5"/>
    <a:srgbClr val="64A397"/>
    <a:srgbClr val="C3CA23"/>
    <a:srgbClr val="42AF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370" autoAdjust="0"/>
    <p:restoredTop sz="76392" autoAdjust="0"/>
  </p:normalViewPr>
  <p:slideViewPr>
    <p:cSldViewPr snapToGrid="0">
      <p:cViewPr varScale="1">
        <p:scale>
          <a:sx n="61" d="100"/>
          <a:sy n="61" d="100"/>
        </p:scale>
        <p:origin x="907"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4C09B-2D41-490A-B4DC-37A51B12CBC6}" type="datetimeFigureOut">
              <a:rPr lang="x-none" smtClean="0"/>
              <a:pPr/>
              <a:t>15/01/2023</a:t>
            </a:fld>
            <a:endParaRPr lang="x-none"/>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AC29D-D676-436F-83ED-D62324F4DFC7}" type="slidenum">
              <a:rPr lang="x-none" smtClean="0"/>
              <a:pPr/>
              <a:t>‹N°›</a:t>
            </a:fld>
            <a:endParaRPr lang="x-none"/>
          </a:p>
        </p:txBody>
      </p:sp>
    </p:spTree>
    <p:extLst>
      <p:ext uri="{BB962C8B-B14F-4D97-AF65-F5344CB8AC3E}">
        <p14:creationId xmlns:p14="http://schemas.microsoft.com/office/powerpoint/2010/main" val="912371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Je</a:t>
            </a:r>
            <a:r>
              <a:rPr lang="fr-FR" baseline="0" dirty="0"/>
              <a:t> tiens tout d’abord à vous remercier pour l’attention que vous voudrez bien accorder à nos soutenance, j’ai l’honneur de vous présenter notre projet de fin d’année intitulé  ’’conception et réalisation d’un pilulier intelligent contrôlé par une application mobile ’’ élaboré par moi-même et JARDAK Nader</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83EAC29D-D676-436F-83ED-D62324F4DFC7}" type="slidenum">
              <a:rPr lang="x-none" smtClean="0"/>
              <a:pPr/>
              <a:t>1</a:t>
            </a:fld>
            <a:endParaRPr lang="x-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Ce pilulier utilise la technologie</a:t>
            </a:r>
            <a:r>
              <a:rPr lang="fr-FR" baseline="0" dirty="0"/>
              <a:t> wifi à l’aide de protocole </a:t>
            </a:r>
            <a:r>
              <a:rPr lang="fr-FR" baseline="0" dirty="0" err="1"/>
              <a:t>tcp</a:t>
            </a:r>
            <a:r>
              <a:rPr lang="fr-FR" baseline="0" dirty="0"/>
              <a:t> et </a:t>
            </a:r>
            <a:r>
              <a:rPr lang="fr-FR" baseline="0" dirty="0" err="1"/>
              <a:t>udp</a:t>
            </a:r>
            <a:r>
              <a:rPr lang="fr-FR" baseline="0" dirty="0"/>
              <a:t> permettant l’échange des données entre le pilulier, leur proches et le médecin en toute sécurité.</a:t>
            </a:r>
          </a:p>
          <a:p>
            <a:endParaRPr lang="fr-FR" dirty="0"/>
          </a:p>
        </p:txBody>
      </p:sp>
      <p:sp>
        <p:nvSpPr>
          <p:cNvPr id="4" name="Espace réservé du numéro de diapositive 3"/>
          <p:cNvSpPr>
            <a:spLocks noGrp="1"/>
          </p:cNvSpPr>
          <p:nvPr>
            <p:ph type="sldNum" sz="quarter" idx="10"/>
          </p:nvPr>
        </p:nvSpPr>
        <p:spPr/>
        <p:txBody>
          <a:bodyPr/>
          <a:lstStyle/>
          <a:p>
            <a:fld id="{83EAC29D-D676-436F-83ED-D62324F4DFC7}" type="slidenum">
              <a:rPr lang="x-none" smtClean="0"/>
              <a:pPr/>
              <a:t>10</a:t>
            </a:fld>
            <a:endParaRPr lang="x-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Passer au contribution,</a:t>
            </a:r>
            <a:r>
              <a:rPr lang="fr-FR" baseline="0" dirty="0"/>
              <a:t> pour bien améliorer notre projet on a ajouté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11</a:t>
            </a:fld>
            <a:endParaRPr lang="x-none"/>
          </a:p>
        </p:txBody>
      </p:sp>
    </p:spTree>
    <p:extLst>
      <p:ext uri="{BB962C8B-B14F-4D97-AF65-F5344CB8AC3E}">
        <p14:creationId xmlns:p14="http://schemas.microsoft.com/office/powerpoint/2010/main" val="152621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dirty="0"/>
              <a:t>L’objectif consiste à concevoir un pilulier intelligent performant contrôlé par une application mobile qui répond aux besoins des personnes âgées</a:t>
            </a:r>
            <a:r>
              <a:rPr lang="fr-FR" sz="1200" baseline="0" dirty="0"/>
              <a:t> en se basant sur le diagramme bête à corne suivant</a:t>
            </a:r>
            <a:endParaRPr lang="fr-FR" dirty="0"/>
          </a:p>
        </p:txBody>
      </p:sp>
      <p:sp>
        <p:nvSpPr>
          <p:cNvPr id="4" name="Espace réservé du numéro de diapositive 3"/>
          <p:cNvSpPr>
            <a:spLocks noGrp="1"/>
          </p:cNvSpPr>
          <p:nvPr>
            <p:ph type="sldNum" sz="quarter" idx="10"/>
          </p:nvPr>
        </p:nvSpPr>
        <p:spPr/>
        <p:txBody>
          <a:bodyPr/>
          <a:lstStyle/>
          <a:p>
            <a:fld id="{83EAC29D-D676-436F-83ED-D62324F4DFC7}" type="slidenum">
              <a:rPr lang="x-none" smtClean="0"/>
              <a:pPr/>
              <a:t>12</a:t>
            </a:fld>
            <a:endParaRPr lang="x-non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Pour réussir la conception de notre projet on doit bien choisir les composants . On a choisi l’Arduino MEGA 2650R3 car il possède un nombre important d’E/S, une grande capacité de stockage, et son cout faible.</a:t>
            </a:r>
          </a:p>
          <a:p>
            <a:r>
              <a:rPr lang="fr-FR" baseline="0" dirty="0"/>
              <a:t>On a choisi LCD I2C pour objectif de limiter le nombre de lignes nécessaires à 2 lignes seulement.</a:t>
            </a:r>
          </a:p>
          <a:p>
            <a:r>
              <a:rPr lang="fr-FR" baseline="0" dirty="0"/>
              <a:t>Le choix de capteur DHT22 est argumenté par son faible cout, permet de mesurer précisément deux grandeurs (la température et l’humidité), et sa faible consommation.</a:t>
            </a:r>
          </a:p>
          <a:p>
            <a:r>
              <a:rPr lang="fr-FR" baseline="0" dirty="0"/>
              <a:t>On a utilisé le capteur de gaz MQ_4 car il possède une grande sensibilité pour le gaz naturel, il est caractérisé par sa longue durée de vie et son faible cout.</a:t>
            </a:r>
          </a:p>
          <a:p>
            <a:r>
              <a:rPr lang="fr-FR" baseline="0" dirty="0"/>
              <a:t>Le module ESP 8266 01 est caractérisé par sa consommation faible et son processeur à faible puissance</a:t>
            </a:r>
          </a:p>
          <a:p>
            <a:r>
              <a:rPr lang="fr-FR" baseline="0" dirty="0"/>
              <a:t>Le buzzer </a:t>
            </a:r>
          </a:p>
          <a:p>
            <a:r>
              <a:rPr lang="fr-FR" baseline="0" dirty="0"/>
              <a:t>et les diodes LEDs pour affichage</a:t>
            </a:r>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13</a:t>
            </a:fld>
            <a:endParaRPr lang="x-none"/>
          </a:p>
        </p:txBody>
      </p:sp>
    </p:spTree>
    <p:extLst>
      <p:ext uri="{BB962C8B-B14F-4D97-AF65-F5344CB8AC3E}">
        <p14:creationId xmlns:p14="http://schemas.microsoft.com/office/powerpoint/2010/main" val="2019925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t>Avant de configuration passer à</a:t>
            </a:r>
            <a:r>
              <a:rPr lang="fr-FR" sz="1400" baseline="0" dirty="0"/>
              <a:t> la partie de réalisation on doit comprendre le fonctionnement global de notre pilulier intelligent . </a:t>
            </a:r>
            <a:r>
              <a:rPr lang="fr-FR" sz="1400" dirty="0"/>
              <a:t>On commence tout d’abord, par l’accès a wifi pour que l’appareil soit connecté, si non on active le mode serveur pour la, dont l’accès externe a l’aide d’un appareil connectée a la carte wifi avec les configurations par défaut pour configurer le SSID et le PASSWORD de wifi à accéder. Si l’appareil est déjà connecté le Blynk sera connecté. Si la connexion à échoué on aura une indication d’une LED rouge allumée pour le reconnecté, Lorsque la connexion effectue correctement on a une indication visuelle d’une LED verte, et les capteurs commence à détecter les donnés sur l’environnement du patient. En premier lieu, on parle de capteur de gaz qui va détecter s’il ya une fuite de gaz, on aura une indication visuelle d’une LED rouge et une indication sonore d’un Buzzer. </a:t>
            </a:r>
          </a:p>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14</a:t>
            </a:fld>
            <a:endParaRPr lang="x-none"/>
          </a:p>
        </p:txBody>
      </p:sp>
    </p:spTree>
    <p:extLst>
      <p:ext uri="{BB962C8B-B14F-4D97-AF65-F5344CB8AC3E}">
        <p14:creationId xmlns:p14="http://schemas.microsoft.com/office/powerpoint/2010/main" val="2523502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En second lieu on parle de capteur de température et d’humidité qui va contrôler un environnement favorable pour la conservation des médicaments. Si on n’a pas des bon conditions, l’appareil émet un signal sonore et une LED rouge allumée. Dés que le temps de prise de premier médicament, le LED d’alarme sera allumé suivi d’un déclenchement de Buzzer rythmique peut être sonné jusqu'à 60 minutes et elle s’arrête automatiquement lors de l’ouverture du boitier de médicament consacré.</a:t>
            </a:r>
          </a:p>
          <a:p>
            <a:endParaRPr lang="fr-FR" dirty="0"/>
          </a:p>
        </p:txBody>
      </p:sp>
      <p:sp>
        <p:nvSpPr>
          <p:cNvPr id="4" name="Espace réservé du numéro de diapositive 3"/>
          <p:cNvSpPr>
            <a:spLocks noGrp="1"/>
          </p:cNvSpPr>
          <p:nvPr>
            <p:ph type="sldNum" sz="quarter" idx="10"/>
          </p:nvPr>
        </p:nvSpPr>
        <p:spPr/>
        <p:txBody>
          <a:bodyPr/>
          <a:lstStyle/>
          <a:p>
            <a:fld id="{83EAC29D-D676-436F-83ED-D62324F4DFC7}" type="slidenum">
              <a:rPr lang="x-none" smtClean="0"/>
              <a:pPr/>
              <a:t>15</a:t>
            </a:fld>
            <a:endParaRPr lang="x-non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Même principe  pour</a:t>
            </a:r>
            <a:r>
              <a:rPr lang="fr-FR" baseline="0" dirty="0"/>
              <a:t> les autres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16</a:t>
            </a:fld>
            <a:endParaRPr lang="x-none"/>
          </a:p>
        </p:txBody>
      </p:sp>
    </p:spTree>
    <p:extLst>
      <p:ext uri="{BB962C8B-B14F-4D97-AF65-F5344CB8AC3E}">
        <p14:creationId xmlns:p14="http://schemas.microsoft.com/office/powerpoint/2010/main" val="61000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a:t>
            </a:r>
            <a:r>
              <a:rPr lang="fr-FR" baseline="0" dirty="0"/>
              <a:t> l’étape suivante s</a:t>
            </a:r>
            <a:r>
              <a:rPr lang="fr-FR" dirty="0"/>
              <a:t>i le patient n’a pas pris son traitement pendant 60 minutes, un mail sera envoyé à sa famille.</a:t>
            </a:r>
          </a:p>
          <a:p>
            <a:r>
              <a:rPr lang="fr-FR" dirty="0"/>
              <a:t>Finalement</a:t>
            </a:r>
            <a:r>
              <a:rPr lang="fr-FR" baseline="0" dirty="0"/>
              <a:t> p</a:t>
            </a:r>
            <a:r>
              <a:rPr lang="fr-FR" dirty="0"/>
              <a:t>endant la période de temps de 23h jusqu'à 8h, l’appareil passe en mode veille pour garantir l’économie d’énergie.</a:t>
            </a:r>
          </a:p>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17</a:t>
            </a:fld>
            <a:endParaRPr lang="x-none"/>
          </a:p>
        </p:txBody>
      </p:sp>
    </p:spTree>
    <p:extLst>
      <p:ext uri="{BB962C8B-B14F-4D97-AF65-F5344CB8AC3E}">
        <p14:creationId xmlns:p14="http://schemas.microsoft.com/office/powerpoint/2010/main" val="4247430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En</a:t>
            </a:r>
            <a:r>
              <a:rPr lang="fr-FR" baseline="0" dirty="0"/>
              <a:t> bref ceci le schéma de </a:t>
            </a:r>
            <a:r>
              <a:rPr lang="fr-FR" baseline="0" dirty="0" err="1"/>
              <a:t>cablage</a:t>
            </a:r>
            <a:r>
              <a:rPr lang="fr-FR" baseline="0" dirty="0"/>
              <a:t> de notre pilulier  (qu’on a assembler ) après  l’a</a:t>
            </a:r>
            <a:r>
              <a:rPr lang="fr-FR" dirty="0"/>
              <a:t>ssemblage</a:t>
            </a:r>
            <a:r>
              <a:rPr lang="fr-FR" baseline="0" dirty="0"/>
              <a:t> </a:t>
            </a:r>
            <a:r>
              <a:rPr lang="fr-FR" dirty="0"/>
              <a:t>de tous les composants de pilulier</a:t>
            </a:r>
          </a:p>
        </p:txBody>
      </p:sp>
      <p:sp>
        <p:nvSpPr>
          <p:cNvPr id="4" name="Espace réservé du numéro de diapositive 3"/>
          <p:cNvSpPr>
            <a:spLocks noGrp="1"/>
          </p:cNvSpPr>
          <p:nvPr>
            <p:ph type="sldNum" sz="quarter" idx="10"/>
          </p:nvPr>
        </p:nvSpPr>
        <p:spPr/>
        <p:txBody>
          <a:bodyPr/>
          <a:lstStyle/>
          <a:p>
            <a:fld id="{83EAC29D-D676-436F-83ED-D62324F4DFC7}" type="slidenum">
              <a:rPr lang="x-none" smtClean="0"/>
              <a:pPr/>
              <a:t>18</a:t>
            </a:fld>
            <a:endParaRPr lang="x-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19</a:t>
            </a:fld>
            <a:endParaRPr lang="x-none"/>
          </a:p>
        </p:txBody>
      </p:sp>
    </p:spTree>
    <p:extLst>
      <p:ext uri="{BB962C8B-B14F-4D97-AF65-F5344CB8AC3E}">
        <p14:creationId xmlns:p14="http://schemas.microsoft.com/office/powerpoint/2010/main" val="179555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A fin de bien illustré notre travail</a:t>
            </a:r>
            <a:r>
              <a:rPr lang="fr-FR" baseline="0" dirty="0"/>
              <a:t>, on a choisit le cheminement suivant : commençant par …   , ensuite on va passer…   , puis on va parler …    , en continuant avec la …..  , et finissant par ….</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83EAC29D-D676-436F-83ED-D62324F4DFC7}" type="slidenum">
              <a:rPr lang="x-none" smtClean="0"/>
              <a:pPr/>
              <a:t>2</a:t>
            </a:fld>
            <a:endParaRPr lang="x-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20</a:t>
            </a:fld>
            <a:endParaRPr lang="x-none"/>
          </a:p>
        </p:txBody>
      </p:sp>
    </p:spTree>
    <p:extLst>
      <p:ext uri="{BB962C8B-B14F-4D97-AF65-F5344CB8AC3E}">
        <p14:creationId xmlns:p14="http://schemas.microsoft.com/office/powerpoint/2010/main" val="3711878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21</a:t>
            </a:fld>
            <a:endParaRPr lang="x-none"/>
          </a:p>
        </p:txBody>
      </p:sp>
    </p:spTree>
    <p:extLst>
      <p:ext uri="{BB962C8B-B14F-4D97-AF65-F5344CB8AC3E}">
        <p14:creationId xmlns:p14="http://schemas.microsoft.com/office/powerpoint/2010/main" val="2164245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22</a:t>
            </a:fld>
            <a:endParaRPr lang="x-none"/>
          </a:p>
        </p:txBody>
      </p:sp>
    </p:spTree>
    <p:extLst>
      <p:ext uri="{BB962C8B-B14F-4D97-AF65-F5344CB8AC3E}">
        <p14:creationId xmlns:p14="http://schemas.microsoft.com/office/powerpoint/2010/main" val="10797566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On a illustré un exemple détaillé dans</a:t>
            </a:r>
            <a:r>
              <a:rPr lang="fr-FR" baseline="0" dirty="0"/>
              <a:t> cette vidéo </a:t>
            </a:r>
            <a:endParaRPr lang="fr-FR" dirty="0"/>
          </a:p>
        </p:txBody>
      </p:sp>
      <p:sp>
        <p:nvSpPr>
          <p:cNvPr id="4" name="Espace réservé du numéro de diapositive 3"/>
          <p:cNvSpPr>
            <a:spLocks noGrp="1"/>
          </p:cNvSpPr>
          <p:nvPr>
            <p:ph type="sldNum" sz="quarter" idx="10"/>
          </p:nvPr>
        </p:nvSpPr>
        <p:spPr/>
        <p:txBody>
          <a:bodyPr/>
          <a:lstStyle/>
          <a:p>
            <a:fld id="{83EAC29D-D676-436F-83ED-D62324F4DFC7}" type="slidenum">
              <a:rPr lang="x-none" smtClean="0"/>
              <a:pPr/>
              <a:t>23</a:t>
            </a:fld>
            <a:endParaRPr lang="x-non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Après avoir réalisé notre pilulier on a voulu illustré ces caractéristiques, a partir de ce tableau on remarque que notre pilulier est utile et bénéfique en terme de ……</a:t>
            </a:r>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24</a:t>
            </a:fld>
            <a:endParaRPr lang="x-none"/>
          </a:p>
        </p:txBody>
      </p:sp>
    </p:spTree>
    <p:extLst>
      <p:ext uri="{BB962C8B-B14F-4D97-AF65-F5344CB8AC3E}">
        <p14:creationId xmlns:p14="http://schemas.microsoft.com/office/powerpoint/2010/main" val="2264090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Pour résumer </a:t>
            </a:r>
            <a:r>
              <a:rPr lang="fr-FR" sz="1200" dirty="0">
                <a:latin typeface="Times New Roman" panose="02020603050405020304" pitchFamily="18" charset="0"/>
                <a:cs typeface="Times New Roman" panose="02020603050405020304" pitchFamily="18" charset="0"/>
              </a:rPr>
              <a:t>notre objectif principal dans ce projet de fin d’année est</a:t>
            </a:r>
            <a:r>
              <a:rPr lang="fr-FR" sz="1200" baseline="0" dirty="0">
                <a:latin typeface="Times New Roman" panose="02020603050405020304" pitchFamily="18" charset="0"/>
                <a:cs typeface="Times New Roman" panose="02020603050405020304" pitchFamily="18" charset="0"/>
              </a:rPr>
              <a:t> …..</a:t>
            </a:r>
          </a:p>
        </p:txBody>
      </p:sp>
      <p:sp>
        <p:nvSpPr>
          <p:cNvPr id="4" name="Espace réservé du numéro de diapositive 3"/>
          <p:cNvSpPr>
            <a:spLocks noGrp="1"/>
          </p:cNvSpPr>
          <p:nvPr>
            <p:ph type="sldNum" sz="quarter" idx="10"/>
          </p:nvPr>
        </p:nvSpPr>
        <p:spPr/>
        <p:txBody>
          <a:bodyPr/>
          <a:lstStyle/>
          <a:p>
            <a:fld id="{83EAC29D-D676-436F-83ED-D62324F4DFC7}" type="slidenum">
              <a:rPr lang="x-none" smtClean="0"/>
              <a:pPr/>
              <a:t>25</a:t>
            </a:fld>
            <a:endParaRPr lang="x-non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Merci pour votre</a:t>
            </a:r>
            <a:r>
              <a:rPr lang="fr-FR" baseline="0" dirty="0"/>
              <a:t> attention toutes vos remarques et questions sont les bienvenues.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26</a:t>
            </a:fld>
            <a:endParaRPr lang="x-none"/>
          </a:p>
        </p:txBody>
      </p:sp>
    </p:spTree>
    <p:extLst>
      <p:ext uri="{BB962C8B-B14F-4D97-AF65-F5344CB8AC3E}">
        <p14:creationId xmlns:p14="http://schemas.microsoft.com/office/powerpoint/2010/main" val="43010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a:t>
            </a:r>
            <a:r>
              <a:rPr lang="fr-FR" baseline="0" dirty="0"/>
              <a:t> commencer ……</a:t>
            </a:r>
          </a:p>
          <a:p>
            <a:pPr>
              <a:buFont typeface="Wingdings" pitchFamily="2" charset="2"/>
              <a:buNone/>
            </a:pPr>
            <a:endParaRPr lang="fr-FR" baseline="0"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3</a:t>
            </a:fld>
            <a:endParaRPr lang="x-none"/>
          </a:p>
        </p:txBody>
      </p:sp>
    </p:spTree>
    <p:extLst>
      <p:ext uri="{BB962C8B-B14F-4D97-AF65-F5344CB8AC3E}">
        <p14:creationId xmlns:p14="http://schemas.microsoft.com/office/powerpoint/2010/main" val="2627803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Sachant que les personnes âgées</a:t>
            </a:r>
            <a:r>
              <a:rPr lang="fr-FR" baseline="0" dirty="0"/>
              <a:t> sont plus affectés par les maladies chroniques que les autres, donc ils prennent pratiquement  un nombre important de  médicament par jour,  et même ils peuvent oublier de prendre leur traitement ce qui rend les visites médicales assez fréquentes.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4</a:t>
            </a:fld>
            <a:endParaRPr lang="x-none"/>
          </a:p>
        </p:txBody>
      </p:sp>
    </p:spTree>
    <p:extLst>
      <p:ext uri="{BB962C8B-B14F-4D97-AF65-F5344CB8AC3E}">
        <p14:creationId xmlns:p14="http://schemas.microsoft.com/office/powerpoint/2010/main" val="282122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a:t>….</a:t>
            </a:r>
          </a:p>
          <a:p>
            <a:r>
              <a:rPr lang="fr-FR" baseline="0" dirty="0"/>
              <a:t>Maintenant on va citer aux quelques exemples de différentes piluliers dans le marché :</a:t>
            </a:r>
          </a:p>
          <a:p>
            <a:endParaRPr lang="fr-FR" baseline="0" dirty="0"/>
          </a:p>
          <a:p>
            <a:r>
              <a:rPr lang="fr-FR" baseline="0" dirty="0"/>
              <a:t>      On trouve le pilulier </a:t>
            </a:r>
            <a:r>
              <a:rPr lang="fr-FR" baseline="0" dirty="0" err="1"/>
              <a:t>Medipac</a:t>
            </a:r>
            <a:r>
              <a:rPr lang="fr-FR" baseline="0" dirty="0"/>
              <a:t> crée juste pour un moi ou une semaine de traitement, il est pour un usage unique</a:t>
            </a:r>
          </a:p>
          <a:p>
            <a:pPr marL="228600" indent="-228600">
              <a:buFont typeface="+mj-lt"/>
              <a:buAutoNum type="arabicPeriod"/>
            </a:pPr>
            <a:r>
              <a:rPr lang="fr-FR" baseline="0" dirty="0"/>
              <a:t>Le pilulier </a:t>
            </a:r>
            <a:r>
              <a:rPr lang="fr-FR" baseline="0" dirty="0" err="1"/>
              <a:t>TabTime</a:t>
            </a:r>
            <a:r>
              <a:rPr lang="fr-FR" baseline="0" dirty="0"/>
              <a:t> </a:t>
            </a:r>
            <a:r>
              <a:rPr lang="fr-FR" baseline="0" dirty="0" err="1"/>
              <a:t>Medelert</a:t>
            </a:r>
            <a:r>
              <a:rPr lang="fr-FR" baseline="0" dirty="0"/>
              <a:t> . Ce produit est trop couteux de telle façon que les patients ne peuvent pas le payer.</a:t>
            </a:r>
          </a:p>
          <a:p>
            <a:pPr marL="228600" indent="-228600">
              <a:buFont typeface="+mj-lt"/>
              <a:buAutoNum type="arabicPeriod"/>
            </a:pPr>
            <a:r>
              <a:rPr lang="fr-FR" baseline="0" dirty="0"/>
              <a:t>On trouve aussi le pilulier PILLO, c’est un pilulier équipé d’une caméra, micro et haut parleur. Vue de sa grande taille ce pilulier n’est pas pratique, de plus il consomme plus d’énergie.</a:t>
            </a:r>
          </a:p>
          <a:p>
            <a:endParaRPr lang="fr-FR" dirty="0"/>
          </a:p>
        </p:txBody>
      </p:sp>
      <p:sp>
        <p:nvSpPr>
          <p:cNvPr id="4" name="Espace réservé du numéro de diapositive 3"/>
          <p:cNvSpPr>
            <a:spLocks noGrp="1"/>
          </p:cNvSpPr>
          <p:nvPr>
            <p:ph type="sldNum" sz="quarter" idx="10"/>
          </p:nvPr>
        </p:nvSpPr>
        <p:spPr/>
        <p:txBody>
          <a:bodyPr/>
          <a:lstStyle/>
          <a:p>
            <a:fld id="{BDA8CDD9-F2A5-49AF-92BB-D895B7CEAC9D}" type="slidenum">
              <a:rPr lang="fr-FR" smtClean="0"/>
              <a:pP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Pour cela l’idée de notre projet consiste à concevoir un pilulier intelligent simple, connecté, …….</a:t>
            </a:r>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6</a:t>
            </a:fld>
            <a:endParaRPr lang="x-none"/>
          </a:p>
        </p:txBody>
      </p:sp>
    </p:spTree>
    <p:extLst>
      <p:ext uri="{BB962C8B-B14F-4D97-AF65-F5344CB8AC3E}">
        <p14:creationId xmlns:p14="http://schemas.microsoft.com/office/powerpoint/2010/main" val="2297500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Nos </a:t>
            </a:r>
            <a:r>
              <a:rPr lang="fr-FR" baseline="0" dirty="0"/>
              <a:t>o</a:t>
            </a:r>
            <a:r>
              <a:rPr lang="fr-FR" dirty="0"/>
              <a:t>bjectifs à atteindre ……</a:t>
            </a:r>
          </a:p>
          <a:p>
            <a:endParaRPr lang="fr-FR" dirty="0"/>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7</a:t>
            </a:fld>
            <a:endParaRPr lang="x-none"/>
          </a:p>
        </p:txBody>
      </p:sp>
    </p:spTree>
    <p:extLst>
      <p:ext uri="{BB962C8B-B14F-4D97-AF65-F5344CB8AC3E}">
        <p14:creationId xmlns:p14="http://schemas.microsoft.com/office/powerpoint/2010/main" val="362943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Avant tout on a fixé un cahier des charges</a:t>
            </a:r>
          </a:p>
        </p:txBody>
      </p:sp>
      <p:sp>
        <p:nvSpPr>
          <p:cNvPr id="4" name="Espace réservé du numéro de diapositive 3"/>
          <p:cNvSpPr>
            <a:spLocks noGrp="1"/>
          </p:cNvSpPr>
          <p:nvPr>
            <p:ph type="sldNum" sz="quarter" idx="5"/>
          </p:nvPr>
        </p:nvSpPr>
        <p:spPr/>
        <p:txBody>
          <a:bodyPr/>
          <a:lstStyle/>
          <a:p>
            <a:fld id="{83EAC29D-D676-436F-83ED-D62324F4DFC7}" type="slidenum">
              <a:rPr lang="x-none" smtClean="0"/>
              <a:pPr/>
              <a:t>8</a:t>
            </a:fld>
            <a:endParaRPr lang="x-none"/>
          </a:p>
        </p:txBody>
      </p:sp>
    </p:spTree>
    <p:extLst>
      <p:ext uri="{BB962C8B-B14F-4D97-AF65-F5344CB8AC3E}">
        <p14:creationId xmlns:p14="http://schemas.microsoft.com/office/powerpoint/2010/main" val="2251701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aseline="0" dirty="0"/>
              <a:t>Le principe de fonctionnement de notre pilulier s'explique par cette figure, au moment où le temps de prise de médicaments le pilulier émet un signal sonore suivi d’un signal lumineux avec un affichage de nom de médicaments concernés. En cas de non prise le pilulier alerte involontairement les proches de patients ou le médecin en leur envoyant un mail </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83EAC29D-D676-436F-83ED-D62324F4DFC7}" type="slidenum">
              <a:rPr lang="x-none" smtClean="0"/>
              <a:pPr/>
              <a:t>9</a:t>
            </a:fld>
            <a:endParaRPr lang="x-non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3CA80-F9F4-45DD-A4E7-FE3947C24110}"/>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x-none"/>
          </a:p>
        </p:txBody>
      </p:sp>
      <p:sp>
        <p:nvSpPr>
          <p:cNvPr id="3" name="Sous-titre 2">
            <a:extLst>
              <a:ext uri="{FF2B5EF4-FFF2-40B4-BE49-F238E27FC236}">
                <a16:creationId xmlns:a16="http://schemas.microsoft.com/office/drawing/2014/main" id="{824A4A26-9C24-482D-8F86-E345AC7959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x-none"/>
          </a:p>
        </p:txBody>
      </p:sp>
      <p:sp>
        <p:nvSpPr>
          <p:cNvPr id="4" name="Espace réservé de la date 3">
            <a:extLst>
              <a:ext uri="{FF2B5EF4-FFF2-40B4-BE49-F238E27FC236}">
                <a16:creationId xmlns:a16="http://schemas.microsoft.com/office/drawing/2014/main" id="{7804B9E1-A08E-462D-917F-C7F91614A914}"/>
              </a:ext>
            </a:extLst>
          </p:cNvPr>
          <p:cNvSpPr>
            <a:spLocks noGrp="1"/>
          </p:cNvSpPr>
          <p:nvPr>
            <p:ph type="dt" sz="half" idx="10"/>
          </p:nvPr>
        </p:nvSpPr>
        <p:spPr/>
        <p:txBody>
          <a:bodyPr/>
          <a:lstStyle/>
          <a:p>
            <a:fld id="{B48FCECB-255B-4A7D-9673-72FC3FFA9C55}" type="datetime1">
              <a:rPr lang="x-none" smtClean="0"/>
              <a:pPr/>
              <a:t>15/01/2023</a:t>
            </a:fld>
            <a:endParaRPr lang="x-none"/>
          </a:p>
        </p:txBody>
      </p:sp>
      <p:sp>
        <p:nvSpPr>
          <p:cNvPr id="5" name="Espace réservé du pied de page 4">
            <a:extLst>
              <a:ext uri="{FF2B5EF4-FFF2-40B4-BE49-F238E27FC236}">
                <a16:creationId xmlns:a16="http://schemas.microsoft.com/office/drawing/2014/main" id="{D249FC95-0715-4B17-B68A-68BACA2C5835}"/>
              </a:ext>
            </a:extLst>
          </p:cNvPr>
          <p:cNvSpPr>
            <a:spLocks noGrp="1"/>
          </p:cNvSpPr>
          <p:nvPr>
            <p:ph type="ftr" sz="quarter" idx="11"/>
          </p:nvPr>
        </p:nvSpPr>
        <p:spPr/>
        <p:txBody>
          <a:bodyPr/>
          <a:lstStyle/>
          <a:p>
            <a:endParaRPr lang="x-none"/>
          </a:p>
        </p:txBody>
      </p:sp>
      <p:sp>
        <p:nvSpPr>
          <p:cNvPr id="6" name="Espace réservé du numéro de diapositive 5">
            <a:extLst>
              <a:ext uri="{FF2B5EF4-FFF2-40B4-BE49-F238E27FC236}">
                <a16:creationId xmlns:a16="http://schemas.microsoft.com/office/drawing/2014/main" id="{93BFB8B7-F6DE-408A-9308-CA206870262E}"/>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47391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49DD1F-A257-4C2F-A2B5-0718062970B5}"/>
              </a:ext>
            </a:extLst>
          </p:cNvPr>
          <p:cNvSpPr>
            <a:spLocks noGrp="1"/>
          </p:cNvSpPr>
          <p:nvPr>
            <p:ph type="title"/>
          </p:nvPr>
        </p:nvSpPr>
        <p:spPr/>
        <p:txBody>
          <a:bodyPr/>
          <a:lstStyle/>
          <a:p>
            <a:r>
              <a:rPr lang="fr-FR"/>
              <a:t>Modifiez le style du titre</a:t>
            </a:r>
            <a:endParaRPr lang="x-none"/>
          </a:p>
        </p:txBody>
      </p:sp>
      <p:sp>
        <p:nvSpPr>
          <p:cNvPr id="3" name="Espace réservé du texte vertical 2">
            <a:extLst>
              <a:ext uri="{FF2B5EF4-FFF2-40B4-BE49-F238E27FC236}">
                <a16:creationId xmlns:a16="http://schemas.microsoft.com/office/drawing/2014/main" id="{60DC4F63-3857-4A27-A294-48C8DAEAE164}"/>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4" name="Espace réservé de la date 3">
            <a:extLst>
              <a:ext uri="{FF2B5EF4-FFF2-40B4-BE49-F238E27FC236}">
                <a16:creationId xmlns:a16="http://schemas.microsoft.com/office/drawing/2014/main" id="{B717E682-27C3-4E88-9263-FEC9B28EC4C6}"/>
              </a:ext>
            </a:extLst>
          </p:cNvPr>
          <p:cNvSpPr>
            <a:spLocks noGrp="1"/>
          </p:cNvSpPr>
          <p:nvPr>
            <p:ph type="dt" sz="half" idx="10"/>
          </p:nvPr>
        </p:nvSpPr>
        <p:spPr/>
        <p:txBody>
          <a:bodyPr/>
          <a:lstStyle/>
          <a:p>
            <a:fld id="{DCE8C5D8-18C5-4865-9926-67647F398CB1}" type="datetime1">
              <a:rPr lang="x-none" smtClean="0"/>
              <a:pPr/>
              <a:t>15/01/2023</a:t>
            </a:fld>
            <a:endParaRPr lang="x-none"/>
          </a:p>
        </p:txBody>
      </p:sp>
      <p:sp>
        <p:nvSpPr>
          <p:cNvPr id="5" name="Espace réservé du pied de page 4">
            <a:extLst>
              <a:ext uri="{FF2B5EF4-FFF2-40B4-BE49-F238E27FC236}">
                <a16:creationId xmlns:a16="http://schemas.microsoft.com/office/drawing/2014/main" id="{9ACBF29C-A70A-4548-9EDC-2B404DA9FA97}"/>
              </a:ext>
            </a:extLst>
          </p:cNvPr>
          <p:cNvSpPr>
            <a:spLocks noGrp="1"/>
          </p:cNvSpPr>
          <p:nvPr>
            <p:ph type="ftr" sz="quarter" idx="11"/>
          </p:nvPr>
        </p:nvSpPr>
        <p:spPr/>
        <p:txBody>
          <a:bodyPr/>
          <a:lstStyle/>
          <a:p>
            <a:endParaRPr lang="x-none"/>
          </a:p>
        </p:txBody>
      </p:sp>
      <p:sp>
        <p:nvSpPr>
          <p:cNvPr id="6" name="Espace réservé du numéro de diapositive 5">
            <a:extLst>
              <a:ext uri="{FF2B5EF4-FFF2-40B4-BE49-F238E27FC236}">
                <a16:creationId xmlns:a16="http://schemas.microsoft.com/office/drawing/2014/main" id="{789B996B-6B0F-40B7-9C5C-338C4AF002D7}"/>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236155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62D1AA6-F445-4F51-8B6E-B528FA6886D9}"/>
              </a:ext>
            </a:extLst>
          </p:cNvPr>
          <p:cNvSpPr>
            <a:spLocks noGrp="1"/>
          </p:cNvSpPr>
          <p:nvPr>
            <p:ph type="title" orient="vert"/>
          </p:nvPr>
        </p:nvSpPr>
        <p:spPr>
          <a:xfrm>
            <a:off x="8724900" y="365125"/>
            <a:ext cx="2628900" cy="5811838"/>
          </a:xfrm>
        </p:spPr>
        <p:txBody>
          <a:bodyPr vert="eaVert"/>
          <a:lstStyle/>
          <a:p>
            <a:r>
              <a:rPr lang="fr-FR"/>
              <a:t>Modifiez le style du titre</a:t>
            </a:r>
            <a:endParaRPr lang="x-none"/>
          </a:p>
        </p:txBody>
      </p:sp>
      <p:sp>
        <p:nvSpPr>
          <p:cNvPr id="3" name="Espace réservé du texte vertical 2">
            <a:extLst>
              <a:ext uri="{FF2B5EF4-FFF2-40B4-BE49-F238E27FC236}">
                <a16:creationId xmlns:a16="http://schemas.microsoft.com/office/drawing/2014/main" id="{1B981679-2325-4253-978D-A71A595D547A}"/>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4" name="Espace réservé de la date 3">
            <a:extLst>
              <a:ext uri="{FF2B5EF4-FFF2-40B4-BE49-F238E27FC236}">
                <a16:creationId xmlns:a16="http://schemas.microsoft.com/office/drawing/2014/main" id="{EBFAFCFA-1C18-47DE-8D53-9907633E3E42}"/>
              </a:ext>
            </a:extLst>
          </p:cNvPr>
          <p:cNvSpPr>
            <a:spLocks noGrp="1"/>
          </p:cNvSpPr>
          <p:nvPr>
            <p:ph type="dt" sz="half" idx="10"/>
          </p:nvPr>
        </p:nvSpPr>
        <p:spPr/>
        <p:txBody>
          <a:bodyPr/>
          <a:lstStyle/>
          <a:p>
            <a:fld id="{03180A1E-BC3B-4FDF-85FB-752030E1A97D}" type="datetime1">
              <a:rPr lang="x-none" smtClean="0"/>
              <a:pPr/>
              <a:t>15/01/2023</a:t>
            </a:fld>
            <a:endParaRPr lang="x-none"/>
          </a:p>
        </p:txBody>
      </p:sp>
      <p:sp>
        <p:nvSpPr>
          <p:cNvPr id="5" name="Espace réservé du pied de page 4">
            <a:extLst>
              <a:ext uri="{FF2B5EF4-FFF2-40B4-BE49-F238E27FC236}">
                <a16:creationId xmlns:a16="http://schemas.microsoft.com/office/drawing/2014/main" id="{30528DDF-F110-40C8-A610-24A2706B1976}"/>
              </a:ext>
            </a:extLst>
          </p:cNvPr>
          <p:cNvSpPr>
            <a:spLocks noGrp="1"/>
          </p:cNvSpPr>
          <p:nvPr>
            <p:ph type="ftr" sz="quarter" idx="11"/>
          </p:nvPr>
        </p:nvSpPr>
        <p:spPr/>
        <p:txBody>
          <a:bodyPr/>
          <a:lstStyle/>
          <a:p>
            <a:endParaRPr lang="x-none"/>
          </a:p>
        </p:txBody>
      </p:sp>
      <p:sp>
        <p:nvSpPr>
          <p:cNvPr id="6" name="Espace réservé du numéro de diapositive 5">
            <a:extLst>
              <a:ext uri="{FF2B5EF4-FFF2-40B4-BE49-F238E27FC236}">
                <a16:creationId xmlns:a16="http://schemas.microsoft.com/office/drawing/2014/main" id="{2D555005-1026-48EC-A0D0-4B95AF862B58}"/>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3184240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E793F3-E1B5-4A49-A320-FCF48DB7E115}"/>
              </a:ext>
            </a:extLst>
          </p:cNvPr>
          <p:cNvSpPr>
            <a:spLocks noGrp="1"/>
          </p:cNvSpPr>
          <p:nvPr>
            <p:ph type="title"/>
          </p:nvPr>
        </p:nvSpPr>
        <p:spPr/>
        <p:txBody>
          <a:bodyPr/>
          <a:lstStyle/>
          <a:p>
            <a:r>
              <a:rPr lang="fr-FR"/>
              <a:t>Modifiez le style du titre</a:t>
            </a:r>
            <a:endParaRPr lang="x-none"/>
          </a:p>
        </p:txBody>
      </p:sp>
      <p:sp>
        <p:nvSpPr>
          <p:cNvPr id="3" name="Espace réservé du contenu 2">
            <a:extLst>
              <a:ext uri="{FF2B5EF4-FFF2-40B4-BE49-F238E27FC236}">
                <a16:creationId xmlns:a16="http://schemas.microsoft.com/office/drawing/2014/main" id="{9DF4804B-64BA-4134-BDF1-18B29467DFBD}"/>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4" name="Espace réservé de la date 3">
            <a:extLst>
              <a:ext uri="{FF2B5EF4-FFF2-40B4-BE49-F238E27FC236}">
                <a16:creationId xmlns:a16="http://schemas.microsoft.com/office/drawing/2014/main" id="{12839530-D4F4-47B2-B890-409D4295D083}"/>
              </a:ext>
            </a:extLst>
          </p:cNvPr>
          <p:cNvSpPr>
            <a:spLocks noGrp="1"/>
          </p:cNvSpPr>
          <p:nvPr>
            <p:ph type="dt" sz="half" idx="10"/>
          </p:nvPr>
        </p:nvSpPr>
        <p:spPr/>
        <p:txBody>
          <a:bodyPr/>
          <a:lstStyle/>
          <a:p>
            <a:fld id="{CFC73D53-614D-4826-A4D4-DA2DC4DEB2D2}" type="datetime1">
              <a:rPr lang="x-none" smtClean="0"/>
              <a:pPr/>
              <a:t>15/01/2023</a:t>
            </a:fld>
            <a:endParaRPr lang="x-none"/>
          </a:p>
        </p:txBody>
      </p:sp>
      <p:sp>
        <p:nvSpPr>
          <p:cNvPr id="5" name="Espace réservé du pied de page 4">
            <a:extLst>
              <a:ext uri="{FF2B5EF4-FFF2-40B4-BE49-F238E27FC236}">
                <a16:creationId xmlns:a16="http://schemas.microsoft.com/office/drawing/2014/main" id="{52E8E191-9407-4683-B44D-C1BFC74C6478}"/>
              </a:ext>
            </a:extLst>
          </p:cNvPr>
          <p:cNvSpPr>
            <a:spLocks noGrp="1"/>
          </p:cNvSpPr>
          <p:nvPr>
            <p:ph type="ftr" sz="quarter" idx="11"/>
          </p:nvPr>
        </p:nvSpPr>
        <p:spPr/>
        <p:txBody>
          <a:bodyPr/>
          <a:lstStyle/>
          <a:p>
            <a:endParaRPr lang="x-none"/>
          </a:p>
        </p:txBody>
      </p:sp>
      <p:sp>
        <p:nvSpPr>
          <p:cNvPr id="6" name="Espace réservé du numéro de diapositive 5">
            <a:extLst>
              <a:ext uri="{FF2B5EF4-FFF2-40B4-BE49-F238E27FC236}">
                <a16:creationId xmlns:a16="http://schemas.microsoft.com/office/drawing/2014/main" id="{04BB211A-6366-448F-9DFB-9E8D2F28123C}"/>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230340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C95D3F-EF3F-4989-9D67-F18933C5F074}"/>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x-none"/>
          </a:p>
        </p:txBody>
      </p:sp>
      <p:sp>
        <p:nvSpPr>
          <p:cNvPr id="3" name="Espace réservé du texte 2">
            <a:extLst>
              <a:ext uri="{FF2B5EF4-FFF2-40B4-BE49-F238E27FC236}">
                <a16:creationId xmlns:a16="http://schemas.microsoft.com/office/drawing/2014/main" id="{73892AAC-73EA-4E9E-A546-628E7DDB29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AFACB0E7-B23C-4053-A804-3041EB9D865D}"/>
              </a:ext>
            </a:extLst>
          </p:cNvPr>
          <p:cNvSpPr>
            <a:spLocks noGrp="1"/>
          </p:cNvSpPr>
          <p:nvPr>
            <p:ph type="dt" sz="half" idx="10"/>
          </p:nvPr>
        </p:nvSpPr>
        <p:spPr/>
        <p:txBody>
          <a:bodyPr/>
          <a:lstStyle/>
          <a:p>
            <a:fld id="{F76AD0C4-068B-4B37-8A18-49A14AD35104}" type="datetime1">
              <a:rPr lang="x-none" smtClean="0"/>
              <a:pPr/>
              <a:t>15/01/2023</a:t>
            </a:fld>
            <a:endParaRPr lang="x-none"/>
          </a:p>
        </p:txBody>
      </p:sp>
      <p:sp>
        <p:nvSpPr>
          <p:cNvPr id="5" name="Espace réservé du pied de page 4">
            <a:extLst>
              <a:ext uri="{FF2B5EF4-FFF2-40B4-BE49-F238E27FC236}">
                <a16:creationId xmlns:a16="http://schemas.microsoft.com/office/drawing/2014/main" id="{5DE19150-57B1-4723-8FF7-B4E679BB36F6}"/>
              </a:ext>
            </a:extLst>
          </p:cNvPr>
          <p:cNvSpPr>
            <a:spLocks noGrp="1"/>
          </p:cNvSpPr>
          <p:nvPr>
            <p:ph type="ftr" sz="quarter" idx="11"/>
          </p:nvPr>
        </p:nvSpPr>
        <p:spPr/>
        <p:txBody>
          <a:bodyPr/>
          <a:lstStyle/>
          <a:p>
            <a:endParaRPr lang="x-none"/>
          </a:p>
        </p:txBody>
      </p:sp>
      <p:sp>
        <p:nvSpPr>
          <p:cNvPr id="6" name="Espace réservé du numéro de diapositive 5">
            <a:extLst>
              <a:ext uri="{FF2B5EF4-FFF2-40B4-BE49-F238E27FC236}">
                <a16:creationId xmlns:a16="http://schemas.microsoft.com/office/drawing/2014/main" id="{B3E8CEF0-360D-4E36-83ED-D37A0BCB7EE1}"/>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363828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0E4C0F-98D2-4165-ACA4-6EFBC8E24394}"/>
              </a:ext>
            </a:extLst>
          </p:cNvPr>
          <p:cNvSpPr>
            <a:spLocks noGrp="1"/>
          </p:cNvSpPr>
          <p:nvPr>
            <p:ph type="title"/>
          </p:nvPr>
        </p:nvSpPr>
        <p:spPr/>
        <p:txBody>
          <a:bodyPr/>
          <a:lstStyle/>
          <a:p>
            <a:r>
              <a:rPr lang="fr-FR"/>
              <a:t>Modifiez le style du titre</a:t>
            </a:r>
            <a:endParaRPr lang="x-none"/>
          </a:p>
        </p:txBody>
      </p:sp>
      <p:sp>
        <p:nvSpPr>
          <p:cNvPr id="3" name="Espace réservé du contenu 2">
            <a:extLst>
              <a:ext uri="{FF2B5EF4-FFF2-40B4-BE49-F238E27FC236}">
                <a16:creationId xmlns:a16="http://schemas.microsoft.com/office/drawing/2014/main" id="{2CF3C0C2-4780-4FAF-95E0-383D17F995BB}"/>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4" name="Espace réservé du contenu 3">
            <a:extLst>
              <a:ext uri="{FF2B5EF4-FFF2-40B4-BE49-F238E27FC236}">
                <a16:creationId xmlns:a16="http://schemas.microsoft.com/office/drawing/2014/main" id="{C1DD0DB5-10FC-4C11-A3AE-ADD362C270DE}"/>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5" name="Espace réservé de la date 4">
            <a:extLst>
              <a:ext uri="{FF2B5EF4-FFF2-40B4-BE49-F238E27FC236}">
                <a16:creationId xmlns:a16="http://schemas.microsoft.com/office/drawing/2014/main" id="{17CF1DE9-0FAA-498A-8B2E-B92567DD4324}"/>
              </a:ext>
            </a:extLst>
          </p:cNvPr>
          <p:cNvSpPr>
            <a:spLocks noGrp="1"/>
          </p:cNvSpPr>
          <p:nvPr>
            <p:ph type="dt" sz="half" idx="10"/>
          </p:nvPr>
        </p:nvSpPr>
        <p:spPr/>
        <p:txBody>
          <a:bodyPr/>
          <a:lstStyle/>
          <a:p>
            <a:fld id="{464D662F-34C4-4A6B-9FBC-0BBF47A0268D}" type="datetime1">
              <a:rPr lang="x-none" smtClean="0"/>
              <a:pPr/>
              <a:t>15/01/2023</a:t>
            </a:fld>
            <a:endParaRPr lang="x-none"/>
          </a:p>
        </p:txBody>
      </p:sp>
      <p:sp>
        <p:nvSpPr>
          <p:cNvPr id="6" name="Espace réservé du pied de page 5">
            <a:extLst>
              <a:ext uri="{FF2B5EF4-FFF2-40B4-BE49-F238E27FC236}">
                <a16:creationId xmlns:a16="http://schemas.microsoft.com/office/drawing/2014/main" id="{77E700F1-D2CA-406C-A91C-8563608E5E0E}"/>
              </a:ext>
            </a:extLst>
          </p:cNvPr>
          <p:cNvSpPr>
            <a:spLocks noGrp="1"/>
          </p:cNvSpPr>
          <p:nvPr>
            <p:ph type="ftr" sz="quarter" idx="11"/>
          </p:nvPr>
        </p:nvSpPr>
        <p:spPr/>
        <p:txBody>
          <a:bodyPr/>
          <a:lstStyle/>
          <a:p>
            <a:endParaRPr lang="x-none"/>
          </a:p>
        </p:txBody>
      </p:sp>
      <p:sp>
        <p:nvSpPr>
          <p:cNvPr id="7" name="Espace réservé du numéro de diapositive 6">
            <a:extLst>
              <a:ext uri="{FF2B5EF4-FFF2-40B4-BE49-F238E27FC236}">
                <a16:creationId xmlns:a16="http://schemas.microsoft.com/office/drawing/2014/main" id="{F3F3B35F-BC4E-4A65-8140-A877E7626CA2}"/>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3586520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C62FC49-D367-43A8-8E40-149E530E945E}"/>
              </a:ext>
            </a:extLst>
          </p:cNvPr>
          <p:cNvSpPr>
            <a:spLocks noGrp="1"/>
          </p:cNvSpPr>
          <p:nvPr>
            <p:ph type="title"/>
          </p:nvPr>
        </p:nvSpPr>
        <p:spPr>
          <a:xfrm>
            <a:off x="839788" y="365125"/>
            <a:ext cx="10515600" cy="1325563"/>
          </a:xfrm>
        </p:spPr>
        <p:txBody>
          <a:bodyPr/>
          <a:lstStyle/>
          <a:p>
            <a:r>
              <a:rPr lang="fr-FR"/>
              <a:t>Modifiez le style du titre</a:t>
            </a:r>
            <a:endParaRPr lang="x-none"/>
          </a:p>
        </p:txBody>
      </p:sp>
      <p:sp>
        <p:nvSpPr>
          <p:cNvPr id="3" name="Espace réservé du texte 2">
            <a:extLst>
              <a:ext uri="{FF2B5EF4-FFF2-40B4-BE49-F238E27FC236}">
                <a16:creationId xmlns:a16="http://schemas.microsoft.com/office/drawing/2014/main" id="{F9525629-71F0-40BE-BD48-EFF350C269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585333A9-5649-4755-9789-F2F985E46B2A}"/>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5" name="Espace réservé du texte 4">
            <a:extLst>
              <a:ext uri="{FF2B5EF4-FFF2-40B4-BE49-F238E27FC236}">
                <a16:creationId xmlns:a16="http://schemas.microsoft.com/office/drawing/2014/main" id="{E496DEC3-096D-49A7-B1EB-A51877C053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9D25D85B-207B-472A-BA46-97A8A29E62EA}"/>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7" name="Espace réservé de la date 6">
            <a:extLst>
              <a:ext uri="{FF2B5EF4-FFF2-40B4-BE49-F238E27FC236}">
                <a16:creationId xmlns:a16="http://schemas.microsoft.com/office/drawing/2014/main" id="{8A4E2882-315A-45B6-A82F-93E6AFA7701D}"/>
              </a:ext>
            </a:extLst>
          </p:cNvPr>
          <p:cNvSpPr>
            <a:spLocks noGrp="1"/>
          </p:cNvSpPr>
          <p:nvPr>
            <p:ph type="dt" sz="half" idx="10"/>
          </p:nvPr>
        </p:nvSpPr>
        <p:spPr/>
        <p:txBody>
          <a:bodyPr/>
          <a:lstStyle/>
          <a:p>
            <a:fld id="{B7BEEF58-EFBF-4C75-A8F4-65CFA1B69F75}" type="datetime1">
              <a:rPr lang="x-none" smtClean="0"/>
              <a:pPr/>
              <a:t>15/01/2023</a:t>
            </a:fld>
            <a:endParaRPr lang="x-none"/>
          </a:p>
        </p:txBody>
      </p:sp>
      <p:sp>
        <p:nvSpPr>
          <p:cNvPr id="8" name="Espace réservé du pied de page 7">
            <a:extLst>
              <a:ext uri="{FF2B5EF4-FFF2-40B4-BE49-F238E27FC236}">
                <a16:creationId xmlns:a16="http://schemas.microsoft.com/office/drawing/2014/main" id="{B53F8F27-705D-40EA-A784-85F4A90A6930}"/>
              </a:ext>
            </a:extLst>
          </p:cNvPr>
          <p:cNvSpPr>
            <a:spLocks noGrp="1"/>
          </p:cNvSpPr>
          <p:nvPr>
            <p:ph type="ftr" sz="quarter" idx="11"/>
          </p:nvPr>
        </p:nvSpPr>
        <p:spPr/>
        <p:txBody>
          <a:bodyPr/>
          <a:lstStyle/>
          <a:p>
            <a:endParaRPr lang="x-none"/>
          </a:p>
        </p:txBody>
      </p:sp>
      <p:sp>
        <p:nvSpPr>
          <p:cNvPr id="9" name="Espace réservé du numéro de diapositive 8">
            <a:extLst>
              <a:ext uri="{FF2B5EF4-FFF2-40B4-BE49-F238E27FC236}">
                <a16:creationId xmlns:a16="http://schemas.microsoft.com/office/drawing/2014/main" id="{24D82BB4-4785-4F9B-B502-D229FE60E268}"/>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4084848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360176-567B-4880-8956-A9FD0C4B6734}"/>
              </a:ext>
            </a:extLst>
          </p:cNvPr>
          <p:cNvSpPr>
            <a:spLocks noGrp="1"/>
          </p:cNvSpPr>
          <p:nvPr>
            <p:ph type="title"/>
          </p:nvPr>
        </p:nvSpPr>
        <p:spPr/>
        <p:txBody>
          <a:bodyPr/>
          <a:lstStyle/>
          <a:p>
            <a:r>
              <a:rPr lang="fr-FR"/>
              <a:t>Modifiez le style du titre</a:t>
            </a:r>
            <a:endParaRPr lang="x-none"/>
          </a:p>
        </p:txBody>
      </p:sp>
      <p:sp>
        <p:nvSpPr>
          <p:cNvPr id="3" name="Espace réservé de la date 2">
            <a:extLst>
              <a:ext uri="{FF2B5EF4-FFF2-40B4-BE49-F238E27FC236}">
                <a16:creationId xmlns:a16="http://schemas.microsoft.com/office/drawing/2014/main" id="{1F28A70B-56FE-46BC-9E3C-EC19E648DB5F}"/>
              </a:ext>
            </a:extLst>
          </p:cNvPr>
          <p:cNvSpPr>
            <a:spLocks noGrp="1"/>
          </p:cNvSpPr>
          <p:nvPr>
            <p:ph type="dt" sz="half" idx="10"/>
          </p:nvPr>
        </p:nvSpPr>
        <p:spPr/>
        <p:txBody>
          <a:bodyPr/>
          <a:lstStyle/>
          <a:p>
            <a:fld id="{4868D36B-D212-43D1-89AF-A3CBE01E57CE}" type="datetime1">
              <a:rPr lang="x-none" smtClean="0"/>
              <a:pPr/>
              <a:t>15/01/2023</a:t>
            </a:fld>
            <a:endParaRPr lang="x-none"/>
          </a:p>
        </p:txBody>
      </p:sp>
      <p:sp>
        <p:nvSpPr>
          <p:cNvPr id="4" name="Espace réservé du pied de page 3">
            <a:extLst>
              <a:ext uri="{FF2B5EF4-FFF2-40B4-BE49-F238E27FC236}">
                <a16:creationId xmlns:a16="http://schemas.microsoft.com/office/drawing/2014/main" id="{E326DB5F-E760-41AB-98A7-F1C04D5EDA93}"/>
              </a:ext>
            </a:extLst>
          </p:cNvPr>
          <p:cNvSpPr>
            <a:spLocks noGrp="1"/>
          </p:cNvSpPr>
          <p:nvPr>
            <p:ph type="ftr" sz="quarter" idx="11"/>
          </p:nvPr>
        </p:nvSpPr>
        <p:spPr/>
        <p:txBody>
          <a:bodyPr/>
          <a:lstStyle/>
          <a:p>
            <a:endParaRPr lang="x-none"/>
          </a:p>
        </p:txBody>
      </p:sp>
      <p:sp>
        <p:nvSpPr>
          <p:cNvPr id="5" name="Espace réservé du numéro de diapositive 4">
            <a:extLst>
              <a:ext uri="{FF2B5EF4-FFF2-40B4-BE49-F238E27FC236}">
                <a16:creationId xmlns:a16="http://schemas.microsoft.com/office/drawing/2014/main" id="{AE5D9785-B4FC-4B57-AB25-FA5D00D45B76}"/>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2387467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650AD062-A47F-4115-8186-242B88C901EC}"/>
              </a:ext>
            </a:extLst>
          </p:cNvPr>
          <p:cNvSpPr>
            <a:spLocks noGrp="1"/>
          </p:cNvSpPr>
          <p:nvPr>
            <p:ph type="dt" sz="half" idx="10"/>
          </p:nvPr>
        </p:nvSpPr>
        <p:spPr/>
        <p:txBody>
          <a:bodyPr/>
          <a:lstStyle/>
          <a:p>
            <a:fld id="{14CF0C19-113F-4463-82F0-24AAB8664AC9}" type="datetime1">
              <a:rPr lang="x-none" smtClean="0"/>
              <a:pPr/>
              <a:t>15/01/2023</a:t>
            </a:fld>
            <a:endParaRPr lang="x-none"/>
          </a:p>
        </p:txBody>
      </p:sp>
      <p:sp>
        <p:nvSpPr>
          <p:cNvPr id="3" name="Espace réservé du pied de page 2">
            <a:extLst>
              <a:ext uri="{FF2B5EF4-FFF2-40B4-BE49-F238E27FC236}">
                <a16:creationId xmlns:a16="http://schemas.microsoft.com/office/drawing/2014/main" id="{6352EDC9-B275-4FB4-8E50-3DE1E5587AD3}"/>
              </a:ext>
            </a:extLst>
          </p:cNvPr>
          <p:cNvSpPr>
            <a:spLocks noGrp="1"/>
          </p:cNvSpPr>
          <p:nvPr>
            <p:ph type="ftr" sz="quarter" idx="11"/>
          </p:nvPr>
        </p:nvSpPr>
        <p:spPr/>
        <p:txBody>
          <a:bodyPr/>
          <a:lstStyle/>
          <a:p>
            <a:endParaRPr lang="x-none"/>
          </a:p>
        </p:txBody>
      </p:sp>
      <p:sp>
        <p:nvSpPr>
          <p:cNvPr id="4" name="Espace réservé du numéro de diapositive 3">
            <a:extLst>
              <a:ext uri="{FF2B5EF4-FFF2-40B4-BE49-F238E27FC236}">
                <a16:creationId xmlns:a16="http://schemas.microsoft.com/office/drawing/2014/main" id="{34A7CAA9-D2B7-4A56-817D-BDE64EF811F7}"/>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1733478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F10B37-9D9E-4ABA-93A0-C0E15F76074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x-none"/>
          </a:p>
        </p:txBody>
      </p:sp>
      <p:sp>
        <p:nvSpPr>
          <p:cNvPr id="3" name="Espace réservé du contenu 2">
            <a:extLst>
              <a:ext uri="{FF2B5EF4-FFF2-40B4-BE49-F238E27FC236}">
                <a16:creationId xmlns:a16="http://schemas.microsoft.com/office/drawing/2014/main" id="{04372EC8-0B69-4738-AE98-0F872C3BFF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4" name="Espace réservé du texte 3">
            <a:extLst>
              <a:ext uri="{FF2B5EF4-FFF2-40B4-BE49-F238E27FC236}">
                <a16:creationId xmlns:a16="http://schemas.microsoft.com/office/drawing/2014/main" id="{0C7AE490-9B61-4ECB-8523-3EBFF69AEC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15F72760-C998-4BA8-B319-33286EFBCE5A}"/>
              </a:ext>
            </a:extLst>
          </p:cNvPr>
          <p:cNvSpPr>
            <a:spLocks noGrp="1"/>
          </p:cNvSpPr>
          <p:nvPr>
            <p:ph type="dt" sz="half" idx="10"/>
          </p:nvPr>
        </p:nvSpPr>
        <p:spPr/>
        <p:txBody>
          <a:bodyPr/>
          <a:lstStyle/>
          <a:p>
            <a:fld id="{E1653CF2-8CCB-4AC2-BFE5-65BEE37A5CCD}" type="datetime1">
              <a:rPr lang="x-none" smtClean="0"/>
              <a:pPr/>
              <a:t>15/01/2023</a:t>
            </a:fld>
            <a:endParaRPr lang="x-none"/>
          </a:p>
        </p:txBody>
      </p:sp>
      <p:sp>
        <p:nvSpPr>
          <p:cNvPr id="6" name="Espace réservé du pied de page 5">
            <a:extLst>
              <a:ext uri="{FF2B5EF4-FFF2-40B4-BE49-F238E27FC236}">
                <a16:creationId xmlns:a16="http://schemas.microsoft.com/office/drawing/2014/main" id="{63117D47-2776-460B-B2B5-0AF41CB71038}"/>
              </a:ext>
            </a:extLst>
          </p:cNvPr>
          <p:cNvSpPr>
            <a:spLocks noGrp="1"/>
          </p:cNvSpPr>
          <p:nvPr>
            <p:ph type="ftr" sz="quarter" idx="11"/>
          </p:nvPr>
        </p:nvSpPr>
        <p:spPr/>
        <p:txBody>
          <a:bodyPr/>
          <a:lstStyle/>
          <a:p>
            <a:endParaRPr lang="x-none"/>
          </a:p>
        </p:txBody>
      </p:sp>
      <p:sp>
        <p:nvSpPr>
          <p:cNvPr id="7" name="Espace réservé du numéro de diapositive 6">
            <a:extLst>
              <a:ext uri="{FF2B5EF4-FFF2-40B4-BE49-F238E27FC236}">
                <a16:creationId xmlns:a16="http://schemas.microsoft.com/office/drawing/2014/main" id="{907BDBB1-51DB-45EC-9C02-971AE3F2323F}"/>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3205737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D6DBCC-BC26-422E-A1D4-6984B522F34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x-none"/>
          </a:p>
        </p:txBody>
      </p:sp>
      <p:sp>
        <p:nvSpPr>
          <p:cNvPr id="3" name="Espace réservé pour une image  2">
            <a:extLst>
              <a:ext uri="{FF2B5EF4-FFF2-40B4-BE49-F238E27FC236}">
                <a16:creationId xmlns:a16="http://schemas.microsoft.com/office/drawing/2014/main" id="{DA8C96F8-88A9-407A-A5A2-A45317B87B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Espace réservé du texte 3">
            <a:extLst>
              <a:ext uri="{FF2B5EF4-FFF2-40B4-BE49-F238E27FC236}">
                <a16:creationId xmlns:a16="http://schemas.microsoft.com/office/drawing/2014/main" id="{FFF03E16-9BAB-41CD-9D42-4109E2EF43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3862F0C-D1B9-46A6-804E-A82D510CE631}"/>
              </a:ext>
            </a:extLst>
          </p:cNvPr>
          <p:cNvSpPr>
            <a:spLocks noGrp="1"/>
          </p:cNvSpPr>
          <p:nvPr>
            <p:ph type="dt" sz="half" idx="10"/>
          </p:nvPr>
        </p:nvSpPr>
        <p:spPr/>
        <p:txBody>
          <a:bodyPr/>
          <a:lstStyle/>
          <a:p>
            <a:fld id="{A6CF5EB9-662D-4828-A0E9-CFBBA4660612}" type="datetime1">
              <a:rPr lang="x-none" smtClean="0"/>
              <a:pPr/>
              <a:t>15/01/2023</a:t>
            </a:fld>
            <a:endParaRPr lang="x-none"/>
          </a:p>
        </p:txBody>
      </p:sp>
      <p:sp>
        <p:nvSpPr>
          <p:cNvPr id="6" name="Espace réservé du pied de page 5">
            <a:extLst>
              <a:ext uri="{FF2B5EF4-FFF2-40B4-BE49-F238E27FC236}">
                <a16:creationId xmlns:a16="http://schemas.microsoft.com/office/drawing/2014/main" id="{E4DDE3E2-12FD-46C1-89E1-53CB590F1876}"/>
              </a:ext>
            </a:extLst>
          </p:cNvPr>
          <p:cNvSpPr>
            <a:spLocks noGrp="1"/>
          </p:cNvSpPr>
          <p:nvPr>
            <p:ph type="ftr" sz="quarter" idx="11"/>
          </p:nvPr>
        </p:nvSpPr>
        <p:spPr/>
        <p:txBody>
          <a:bodyPr/>
          <a:lstStyle/>
          <a:p>
            <a:endParaRPr lang="x-none"/>
          </a:p>
        </p:txBody>
      </p:sp>
      <p:sp>
        <p:nvSpPr>
          <p:cNvPr id="7" name="Espace réservé du numéro de diapositive 6">
            <a:extLst>
              <a:ext uri="{FF2B5EF4-FFF2-40B4-BE49-F238E27FC236}">
                <a16:creationId xmlns:a16="http://schemas.microsoft.com/office/drawing/2014/main" id="{EDE957A0-11C2-4E5E-BC7E-AF3D0F3B1531}"/>
              </a:ext>
            </a:extLst>
          </p:cNvPr>
          <p:cNvSpPr>
            <a:spLocks noGrp="1"/>
          </p:cNvSpPr>
          <p:nvPr>
            <p:ph type="sldNum" sz="quarter" idx="12"/>
          </p:nvPr>
        </p:nvSpPr>
        <p:spPr/>
        <p:txBody>
          <a:bodyPr/>
          <a:lstStyle/>
          <a:p>
            <a:fld id="{981E4704-1614-4F29-AD2A-40C4B1270A60}" type="slidenum">
              <a:rPr lang="x-none" smtClean="0"/>
              <a:pPr/>
              <a:t>‹N°›</a:t>
            </a:fld>
            <a:endParaRPr lang="x-none"/>
          </a:p>
        </p:txBody>
      </p:sp>
    </p:spTree>
    <p:extLst>
      <p:ext uri="{BB962C8B-B14F-4D97-AF65-F5344CB8AC3E}">
        <p14:creationId xmlns:p14="http://schemas.microsoft.com/office/powerpoint/2010/main" val="474997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8FD585B-517B-4DAA-A339-3FE13603D8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x-none"/>
          </a:p>
        </p:txBody>
      </p:sp>
      <p:sp>
        <p:nvSpPr>
          <p:cNvPr id="3" name="Espace réservé du texte 2">
            <a:extLst>
              <a:ext uri="{FF2B5EF4-FFF2-40B4-BE49-F238E27FC236}">
                <a16:creationId xmlns:a16="http://schemas.microsoft.com/office/drawing/2014/main" id="{8C4DA815-E755-47B4-A8F2-6A6B1EF9D6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x-none"/>
          </a:p>
        </p:txBody>
      </p:sp>
      <p:sp>
        <p:nvSpPr>
          <p:cNvPr id="4" name="Espace réservé de la date 3">
            <a:extLst>
              <a:ext uri="{FF2B5EF4-FFF2-40B4-BE49-F238E27FC236}">
                <a16:creationId xmlns:a16="http://schemas.microsoft.com/office/drawing/2014/main" id="{6AFF5C6C-99FE-4934-B9BA-415854A01C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F2081-78D5-4C13-B1E5-B0371DEE29FE}" type="datetime1">
              <a:rPr lang="x-none" smtClean="0"/>
              <a:pPr/>
              <a:t>15/01/2023</a:t>
            </a:fld>
            <a:endParaRPr lang="x-none"/>
          </a:p>
        </p:txBody>
      </p:sp>
      <p:sp>
        <p:nvSpPr>
          <p:cNvPr id="5" name="Espace réservé du pied de page 4">
            <a:extLst>
              <a:ext uri="{FF2B5EF4-FFF2-40B4-BE49-F238E27FC236}">
                <a16:creationId xmlns:a16="http://schemas.microsoft.com/office/drawing/2014/main" id="{538947F0-B728-47A1-A9ED-00E94FD88F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Espace réservé du numéro de diapositive 5">
            <a:extLst>
              <a:ext uri="{FF2B5EF4-FFF2-40B4-BE49-F238E27FC236}">
                <a16:creationId xmlns:a16="http://schemas.microsoft.com/office/drawing/2014/main" id="{111E8242-6BFB-4D5C-8366-73E6FDB0DC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1E4704-1614-4F29-AD2A-40C4B1270A60}" type="slidenum">
              <a:rPr lang="x-none" smtClean="0"/>
              <a:pPr/>
              <a:t>‹N°›</a:t>
            </a:fld>
            <a:endParaRPr lang="x-none"/>
          </a:p>
        </p:txBody>
      </p:sp>
    </p:spTree>
    <p:extLst>
      <p:ext uri="{BB962C8B-B14F-4D97-AF65-F5344CB8AC3E}">
        <p14:creationId xmlns:p14="http://schemas.microsoft.com/office/powerpoint/2010/main" val="2473852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6.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29.png"/><Relationship Id="rId12" Type="http://schemas.microsoft.com/office/2007/relationships/hdphoto" Target="../media/hdphoto4.wdp"/><Relationship Id="rId17" Type="http://schemas.openxmlformats.org/officeDocument/2006/relationships/image" Target="../media/image1.jpeg"/><Relationship Id="rId2" Type="http://schemas.openxmlformats.org/officeDocument/2006/relationships/notesSlide" Target="../notesSlides/notesSlide13.xml"/><Relationship Id="rId16" Type="http://schemas.openxmlformats.org/officeDocument/2006/relationships/image" Target="../media/image33.jpe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2.jpeg"/><Relationship Id="rId10" Type="http://schemas.microsoft.com/office/2007/relationships/hdphoto" Target="../media/hdphoto3.wdp"/><Relationship Id="rId4" Type="http://schemas.openxmlformats.org/officeDocument/2006/relationships/image" Target="../media/image27.png"/><Relationship Id="rId9" Type="http://schemas.openxmlformats.org/officeDocument/2006/relationships/image" Target="../media/image30.pn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25.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1.jpeg"/><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5.xml"/><Relationship Id="rId5" Type="http://schemas.openxmlformats.org/officeDocument/2006/relationships/slide" Target="slide3.xml"/><Relationship Id="rId4" Type="http://schemas.openxmlformats.org/officeDocument/2006/relationships/image" Target="../media/image5.png"/><Relationship Id="rId9" Type="http://schemas.openxmlformats.org/officeDocument/2006/relationships/slide" Target="slide2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1.jpe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39.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jpe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3BD24EC-6332-414D-8B36-52C5070A780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762" b="51992"/>
          <a:stretch/>
        </p:blipFill>
        <p:spPr>
          <a:xfrm flipH="1">
            <a:off x="-3" y="2315360"/>
            <a:ext cx="12192001" cy="4542639"/>
          </a:xfrm>
          <a:prstGeom prst="rect">
            <a:avLst/>
          </a:prstGeom>
          <a:ln>
            <a:noFill/>
          </a:ln>
          <a:effectLst>
            <a:softEdge rad="112500"/>
          </a:effectLst>
        </p:spPr>
      </p:pic>
      <p:sp>
        <p:nvSpPr>
          <p:cNvPr id="7" name="Rectangle 6">
            <a:extLst>
              <a:ext uri="{FF2B5EF4-FFF2-40B4-BE49-F238E27FC236}">
                <a16:creationId xmlns:a16="http://schemas.microsoft.com/office/drawing/2014/main" id="{86B675C0-F34B-464B-8E75-896106A60F50}"/>
              </a:ext>
            </a:extLst>
          </p:cNvPr>
          <p:cNvSpPr/>
          <p:nvPr/>
        </p:nvSpPr>
        <p:spPr>
          <a:xfrm>
            <a:off x="1336950" y="184165"/>
            <a:ext cx="8124741" cy="1938992"/>
          </a:xfrm>
          <a:prstGeom prst="rect">
            <a:avLst/>
          </a:prstGeom>
        </p:spPr>
        <p:txBody>
          <a:bodyPr wrap="square">
            <a:spAutoFit/>
          </a:bodyPr>
          <a:lstStyle/>
          <a:p>
            <a:pPr algn="ctr"/>
            <a:r>
              <a:rPr lang="fr-FR" sz="4000" b="1" i="1" dirty="0">
                <a:solidFill>
                  <a:srgbClr val="002060"/>
                </a:solidFill>
                <a:effectLst>
                  <a:outerShdw blurRad="38100" dist="38100" dir="2700000" algn="tl">
                    <a:srgbClr val="000000">
                      <a:alpha val="43137"/>
                    </a:srgbClr>
                  </a:outerShdw>
                </a:effectLst>
                <a:cs typeface="Times New Roman" panose="02020603050405020304" pitchFamily="18" charset="0"/>
              </a:rPr>
              <a:t>Conception et réalisation d'un pilulier intelligent contrôlé par une application mobile</a:t>
            </a:r>
            <a:endParaRPr lang="x-none" sz="4000" b="1" i="1" dirty="0">
              <a:solidFill>
                <a:srgbClr val="002060"/>
              </a:solidFill>
              <a:effectLst>
                <a:outerShdw blurRad="38100" dist="38100" dir="2700000" algn="tl">
                  <a:srgbClr val="000000">
                    <a:alpha val="43137"/>
                  </a:srgbClr>
                </a:outerShdw>
              </a:effectLst>
              <a:cs typeface="Times New Roman" panose="02020603050405020304" pitchFamily="18" charset="0"/>
            </a:endParaRPr>
          </a:p>
        </p:txBody>
      </p:sp>
      <p:pic>
        <p:nvPicPr>
          <p:cNvPr id="8" name="Image 7">
            <a:extLst>
              <a:ext uri="{FF2B5EF4-FFF2-40B4-BE49-F238E27FC236}">
                <a16:creationId xmlns:a16="http://schemas.microsoft.com/office/drawing/2014/main" id="{2E47594C-0C99-411C-BC6C-83B446F2C0AB}"/>
              </a:ext>
            </a:extLst>
          </p:cNvPr>
          <p:cNvPicPr>
            <a:picLocks noChangeAspect="1"/>
          </p:cNvPicPr>
          <p:nvPr/>
        </p:nvPicPr>
        <p:blipFill>
          <a:blip r:embed="rId4" cstate="print"/>
          <a:stretch>
            <a:fillRect/>
          </a:stretch>
        </p:blipFill>
        <p:spPr>
          <a:xfrm>
            <a:off x="9649276" y="66289"/>
            <a:ext cx="2411548" cy="1087372"/>
          </a:xfrm>
          <a:prstGeom prst="rect">
            <a:avLst/>
          </a:prstGeom>
        </p:spPr>
      </p:pic>
      <p:sp>
        <p:nvSpPr>
          <p:cNvPr id="9" name="ZoneTexte 8">
            <a:extLst>
              <a:ext uri="{FF2B5EF4-FFF2-40B4-BE49-F238E27FC236}">
                <a16:creationId xmlns:a16="http://schemas.microsoft.com/office/drawing/2014/main" id="{7BDA96C8-9E09-4C08-BCED-38BBA1E7758E}"/>
              </a:ext>
            </a:extLst>
          </p:cNvPr>
          <p:cNvSpPr txBox="1"/>
          <p:nvPr/>
        </p:nvSpPr>
        <p:spPr>
          <a:xfrm>
            <a:off x="211113" y="2594621"/>
            <a:ext cx="1503680" cy="646331"/>
          </a:xfrm>
          <a:prstGeom prst="rect">
            <a:avLst/>
          </a:prstGeom>
          <a:noFill/>
        </p:spPr>
        <p:txBody>
          <a:bodyPr wrap="square" rtlCol="0">
            <a:spAutoFit/>
          </a:bodyPr>
          <a:lstStyle/>
          <a:p>
            <a:r>
              <a:rPr lang="fr-FR" b="1" u="sng" dirty="0">
                <a:solidFill>
                  <a:schemeClr val="tx1">
                    <a:lumMod val="95000"/>
                    <a:lumOff val="5000"/>
                  </a:schemeClr>
                </a:solidFill>
                <a:effectLst>
                  <a:outerShdw blurRad="38100" dist="38100" dir="2700000" algn="tl">
                    <a:srgbClr val="000000">
                      <a:alpha val="43137"/>
                    </a:srgbClr>
                  </a:outerShdw>
                </a:effectLst>
                <a:ea typeface="Meiryo"/>
                <a:cs typeface="MV Boli"/>
              </a:rPr>
              <a:t>Réalisés par</a:t>
            </a:r>
          </a:p>
          <a:p>
            <a:endParaRPr lang="x-none" dirty="0"/>
          </a:p>
        </p:txBody>
      </p:sp>
      <p:grpSp>
        <p:nvGrpSpPr>
          <p:cNvPr id="24" name="Groupe 23">
            <a:extLst>
              <a:ext uri="{FF2B5EF4-FFF2-40B4-BE49-F238E27FC236}">
                <a16:creationId xmlns:a16="http://schemas.microsoft.com/office/drawing/2014/main" id="{BD0ECF85-C0FF-4D68-AF98-3AB5117112E6}"/>
              </a:ext>
            </a:extLst>
          </p:cNvPr>
          <p:cNvGrpSpPr/>
          <p:nvPr/>
        </p:nvGrpSpPr>
        <p:grpSpPr>
          <a:xfrm>
            <a:off x="1451003" y="3035606"/>
            <a:ext cx="2852548" cy="523910"/>
            <a:chOff x="1451003" y="3035606"/>
            <a:chExt cx="2852548" cy="523910"/>
          </a:xfrm>
        </p:grpSpPr>
        <p:sp>
          <p:nvSpPr>
            <p:cNvPr id="11" name="Line 3">
              <a:extLst>
                <a:ext uri="{FF2B5EF4-FFF2-40B4-BE49-F238E27FC236}">
                  <a16:creationId xmlns:a16="http://schemas.microsoft.com/office/drawing/2014/main" id="{F246CACD-BCEB-4503-8FD8-30E0FC3E708E}"/>
                </a:ext>
              </a:extLst>
            </p:cNvPr>
            <p:cNvSpPr>
              <a:spLocks noChangeShapeType="1"/>
            </p:cNvSpPr>
            <p:nvPr/>
          </p:nvSpPr>
          <p:spPr bwMode="auto">
            <a:xfrm flipV="1">
              <a:off x="2174577" y="3559516"/>
              <a:ext cx="2128087" cy="0"/>
            </a:xfrm>
            <a:prstGeom prst="line">
              <a:avLst/>
            </a:prstGeom>
            <a:noFill/>
            <a:ln w="28575">
              <a:solidFill>
                <a:schemeClr val="tx1">
                  <a:lumMod val="95000"/>
                  <a:lumOff val="5000"/>
                </a:schemeClr>
              </a:solidFill>
              <a:round/>
            </a:ln>
            <a:extLst>
              <a:ext uri="{909E8E84-426E-40DD-AFC4-6F175D3DCCD1}">
                <a14:hiddenFill xmlns:a14="http://schemas.microsoft.com/office/drawing/2010/main">
                  <a:noFill/>
                </a14:hiddenFill>
              </a:ext>
            </a:extLst>
          </p:spPr>
          <p:txBody>
            <a:bodyPr/>
            <a:lstStyle/>
            <a:p>
              <a:endParaRPr lang="zh-CN" altLang="en-US" dirty="0">
                <a:effectLst>
                  <a:outerShdw blurRad="38100" dist="38100" dir="2700000" algn="tl">
                    <a:srgbClr val="000000">
                      <a:alpha val="43137"/>
                    </a:srgbClr>
                  </a:outerShdw>
                </a:effectLst>
              </a:endParaRPr>
            </a:p>
          </p:txBody>
        </p:sp>
        <p:sp>
          <p:nvSpPr>
            <p:cNvPr id="14" name="Rectangle 62">
              <a:extLst>
                <a:ext uri="{FF2B5EF4-FFF2-40B4-BE49-F238E27FC236}">
                  <a16:creationId xmlns:a16="http://schemas.microsoft.com/office/drawing/2014/main" id="{AFDE299B-74AE-4D5D-AF12-584995934E4F}"/>
                </a:ext>
              </a:extLst>
            </p:cNvPr>
            <p:cNvSpPr>
              <a:spLocks noChangeArrowheads="1"/>
            </p:cNvSpPr>
            <p:nvPr/>
          </p:nvSpPr>
          <p:spPr bwMode="auto">
            <a:xfrm>
              <a:off x="2175464" y="3115109"/>
              <a:ext cx="2128087" cy="41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400" b="1" dirty="0">
                  <a:solidFill>
                    <a:schemeClr val="bg2">
                      <a:lumMod val="10000"/>
                    </a:schemeClr>
                  </a:solidFill>
                  <a:effectLst>
                    <a:outerShdw blurRad="38100" dist="38100" dir="2700000" algn="tl">
                      <a:srgbClr val="000000">
                        <a:alpha val="43137"/>
                      </a:srgbClr>
                    </a:outerShdw>
                  </a:effectLst>
                  <a:latin typeface="+mn-lt"/>
                </a:rPr>
                <a:t>Nader JARDAK</a:t>
              </a:r>
            </a:p>
          </p:txBody>
        </p:sp>
        <p:pic>
          <p:nvPicPr>
            <p:cNvPr id="19" name="Image 18">
              <a:extLst>
                <a:ext uri="{FF2B5EF4-FFF2-40B4-BE49-F238E27FC236}">
                  <a16:creationId xmlns:a16="http://schemas.microsoft.com/office/drawing/2014/main" id="{9DA9279E-7B58-4828-804B-54E429A2DD4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330" t="6630" r="27051" b="21327"/>
            <a:stretch/>
          </p:blipFill>
          <p:spPr>
            <a:xfrm>
              <a:off x="1451003" y="3035606"/>
              <a:ext cx="527581" cy="523910"/>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5" name="Groupe 24">
            <a:extLst>
              <a:ext uri="{FF2B5EF4-FFF2-40B4-BE49-F238E27FC236}">
                <a16:creationId xmlns:a16="http://schemas.microsoft.com/office/drawing/2014/main" id="{DA31F849-8488-477D-9DEA-AA02B9AA1113}"/>
              </a:ext>
            </a:extLst>
          </p:cNvPr>
          <p:cNvGrpSpPr/>
          <p:nvPr/>
        </p:nvGrpSpPr>
        <p:grpSpPr>
          <a:xfrm>
            <a:off x="1451003" y="3690801"/>
            <a:ext cx="3607558" cy="556509"/>
            <a:chOff x="1451003" y="3690801"/>
            <a:chExt cx="3607558" cy="556509"/>
          </a:xfrm>
        </p:grpSpPr>
        <p:sp>
          <p:nvSpPr>
            <p:cNvPr id="13" name="Line 33">
              <a:extLst>
                <a:ext uri="{FF2B5EF4-FFF2-40B4-BE49-F238E27FC236}">
                  <a16:creationId xmlns:a16="http://schemas.microsoft.com/office/drawing/2014/main" id="{362790FE-286C-41E8-B5C7-35CC3E5B8E90}"/>
                </a:ext>
              </a:extLst>
            </p:cNvPr>
            <p:cNvSpPr>
              <a:spLocks noChangeShapeType="1"/>
            </p:cNvSpPr>
            <p:nvPr/>
          </p:nvSpPr>
          <p:spPr bwMode="auto">
            <a:xfrm flipV="1">
              <a:off x="2174576" y="4196053"/>
              <a:ext cx="2761989" cy="26089"/>
            </a:xfrm>
            <a:prstGeom prst="line">
              <a:avLst/>
            </a:prstGeom>
            <a:noFill/>
            <a:ln w="28575">
              <a:solidFill>
                <a:schemeClr val="tx1">
                  <a:lumMod val="95000"/>
                  <a:lumOff val="5000"/>
                </a:schemeClr>
              </a:solidFill>
              <a:round/>
            </a:ln>
            <a:extLst>
              <a:ext uri="{909E8E84-426E-40DD-AFC4-6F175D3DCCD1}">
                <a14:hiddenFill xmlns:a14="http://schemas.microsoft.com/office/drawing/2010/main">
                  <a:noFill/>
                </a14:hiddenFill>
              </a:ext>
            </a:extLst>
          </p:spPr>
          <p:txBody>
            <a:bodyPr/>
            <a:lstStyle/>
            <a:p>
              <a:endParaRPr lang="zh-CN" altLang="en-US" dirty="0">
                <a:ln>
                  <a:solidFill>
                    <a:schemeClr val="accent1">
                      <a:lumMod val="50000"/>
                    </a:schemeClr>
                  </a:solidFill>
                </a:ln>
                <a:effectLst>
                  <a:outerShdw blurRad="38100" dist="38100" dir="2700000" algn="tl">
                    <a:srgbClr val="000000">
                      <a:alpha val="43137"/>
                    </a:srgbClr>
                  </a:outerShdw>
                </a:effectLst>
              </a:endParaRPr>
            </a:p>
          </p:txBody>
        </p:sp>
        <p:sp>
          <p:nvSpPr>
            <p:cNvPr id="16" name="Rectangle 68">
              <a:extLst>
                <a:ext uri="{FF2B5EF4-FFF2-40B4-BE49-F238E27FC236}">
                  <a16:creationId xmlns:a16="http://schemas.microsoft.com/office/drawing/2014/main" id="{5835BD0D-57F9-4E02-9803-EF75DBFEB6A2}"/>
                </a:ext>
              </a:extLst>
            </p:cNvPr>
            <p:cNvSpPr>
              <a:spLocks noChangeArrowheads="1"/>
            </p:cNvSpPr>
            <p:nvPr/>
          </p:nvSpPr>
          <p:spPr bwMode="auto">
            <a:xfrm>
              <a:off x="2174576" y="3788314"/>
              <a:ext cx="2883985" cy="41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en-US" altLang="zh-CN" sz="2400" b="1" dirty="0">
                  <a:solidFill>
                    <a:schemeClr val="bg2">
                      <a:lumMod val="10000"/>
                    </a:schemeClr>
                  </a:solidFill>
                  <a:effectLst>
                    <a:outerShdw blurRad="38100" dist="38100" dir="2700000" algn="tl">
                      <a:srgbClr val="000000">
                        <a:alpha val="43137"/>
                      </a:srgbClr>
                    </a:outerShdw>
                  </a:effectLst>
                  <a:latin typeface="+mn-lt"/>
                </a:rPr>
                <a:t>Chayma ALBOUZIDI </a:t>
              </a:r>
              <a:endParaRPr lang="zh-CN" altLang="en-US" sz="2400" b="1" dirty="0">
                <a:solidFill>
                  <a:schemeClr val="bg2">
                    <a:lumMod val="10000"/>
                  </a:schemeClr>
                </a:solidFill>
                <a:effectLst>
                  <a:outerShdw blurRad="38100" dist="38100" dir="2700000" algn="tl">
                    <a:srgbClr val="000000">
                      <a:alpha val="43137"/>
                    </a:srgbClr>
                  </a:outerShdw>
                </a:effectLst>
                <a:latin typeface="+mn-lt"/>
              </a:endParaRPr>
            </a:p>
          </p:txBody>
        </p:sp>
        <p:pic>
          <p:nvPicPr>
            <p:cNvPr id="21" name="Image 20">
              <a:extLst>
                <a:ext uri="{FF2B5EF4-FFF2-40B4-BE49-F238E27FC236}">
                  <a16:creationId xmlns:a16="http://schemas.microsoft.com/office/drawing/2014/main" id="{215495D9-AE4A-4E2E-BB91-D3B293C8EDE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661" t="15479" r="17312" b="50000"/>
            <a:stretch/>
          </p:blipFill>
          <p:spPr>
            <a:xfrm>
              <a:off x="1451003" y="3690801"/>
              <a:ext cx="527581" cy="556509"/>
            </a:xfrm>
            <a:prstGeom prst="ellipse">
              <a:avLst/>
            </a:prstGeom>
            <a:ln w="190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22" name="Rectangle 21">
            <a:extLst>
              <a:ext uri="{FF2B5EF4-FFF2-40B4-BE49-F238E27FC236}">
                <a16:creationId xmlns:a16="http://schemas.microsoft.com/office/drawing/2014/main" id="{3581034E-1820-411D-8F7F-EBB6223667BB}"/>
              </a:ext>
            </a:extLst>
          </p:cNvPr>
          <p:cNvSpPr/>
          <p:nvPr/>
        </p:nvSpPr>
        <p:spPr>
          <a:xfrm>
            <a:off x="2637332" y="5443607"/>
            <a:ext cx="2761989" cy="707886"/>
          </a:xfrm>
          <a:prstGeom prst="rect">
            <a:avLst/>
          </a:prstGeom>
        </p:spPr>
        <p:txBody>
          <a:bodyPr wrap="square">
            <a:spAutoFit/>
          </a:bodyPr>
          <a:lstStyle/>
          <a:p>
            <a:pPr algn="ctr"/>
            <a:r>
              <a:rPr lang="fr-FR" sz="2000" b="1" u="sng" dirty="0">
                <a:solidFill>
                  <a:schemeClr val="tx1">
                    <a:lumMod val="95000"/>
                    <a:lumOff val="5000"/>
                  </a:schemeClr>
                </a:solidFill>
                <a:effectLst>
                  <a:outerShdw blurRad="38100" dist="38100" dir="2700000" algn="tl">
                    <a:srgbClr val="000000">
                      <a:alpha val="43137"/>
                    </a:srgbClr>
                  </a:outerShdw>
                </a:effectLst>
                <a:cs typeface="MV Boli"/>
              </a:rPr>
              <a:t>Encadrée par </a:t>
            </a:r>
            <a:endParaRPr lang="fr-FR" sz="2000" b="1" dirty="0">
              <a:solidFill>
                <a:schemeClr val="tx1">
                  <a:lumMod val="95000"/>
                  <a:lumOff val="5000"/>
                </a:schemeClr>
              </a:solidFill>
              <a:effectLst>
                <a:outerShdw blurRad="38100" dist="38100" dir="2700000" algn="tl">
                  <a:srgbClr val="000000">
                    <a:alpha val="43137"/>
                  </a:srgbClr>
                </a:outerShdw>
              </a:effectLst>
              <a:cs typeface="MV Boli"/>
            </a:endParaRPr>
          </a:p>
          <a:p>
            <a:pPr algn="ctr"/>
            <a:r>
              <a:rPr lang="fr-FR" sz="2000" b="1" dirty="0">
                <a:solidFill>
                  <a:schemeClr val="tx1">
                    <a:lumMod val="95000"/>
                    <a:lumOff val="5000"/>
                  </a:schemeClr>
                </a:solidFill>
                <a:effectLst>
                  <a:outerShdw blurRad="38100" dist="38100" dir="2700000" algn="tl">
                    <a:srgbClr val="000000">
                      <a:alpha val="43137"/>
                    </a:srgbClr>
                  </a:outerShdw>
                </a:effectLst>
              </a:rPr>
              <a:t>Houda Daoud Dammak</a:t>
            </a:r>
            <a:endParaRPr lang="fr-FR" sz="2000" b="1" dirty="0">
              <a:solidFill>
                <a:schemeClr val="tx1">
                  <a:lumMod val="95000"/>
                  <a:lumOff val="5000"/>
                </a:schemeClr>
              </a:solidFill>
              <a:effectLst>
                <a:outerShdw blurRad="38100" dist="38100" dir="2700000" algn="tl">
                  <a:srgbClr val="000000">
                    <a:alpha val="43137"/>
                  </a:srgbClr>
                </a:outerShdw>
              </a:effectLst>
              <a:ea typeface="Meiryo"/>
              <a:cs typeface="MV Boli"/>
            </a:endParaRPr>
          </a:p>
        </p:txBody>
      </p:sp>
      <p:sp>
        <p:nvSpPr>
          <p:cNvPr id="23" name="Rectangle 22">
            <a:extLst>
              <a:ext uri="{FF2B5EF4-FFF2-40B4-BE49-F238E27FC236}">
                <a16:creationId xmlns:a16="http://schemas.microsoft.com/office/drawing/2014/main" id="{18C1AF7E-636A-4199-8F52-9B4DDF581851}"/>
              </a:ext>
            </a:extLst>
          </p:cNvPr>
          <p:cNvSpPr/>
          <p:nvPr/>
        </p:nvSpPr>
        <p:spPr>
          <a:xfrm>
            <a:off x="96106" y="5443607"/>
            <a:ext cx="2761989" cy="707886"/>
          </a:xfrm>
          <a:prstGeom prst="rect">
            <a:avLst/>
          </a:prstGeom>
        </p:spPr>
        <p:txBody>
          <a:bodyPr wrap="square">
            <a:spAutoFit/>
          </a:bodyPr>
          <a:lstStyle/>
          <a:p>
            <a:pPr algn="ctr"/>
            <a:r>
              <a:rPr lang="fr-FR" sz="2000" b="1" u="sng" dirty="0">
                <a:solidFill>
                  <a:schemeClr val="tx1">
                    <a:lumMod val="95000"/>
                    <a:lumOff val="5000"/>
                  </a:schemeClr>
                </a:solidFill>
                <a:effectLst>
                  <a:outerShdw blurRad="38100" dist="38100" dir="2700000" algn="tl">
                    <a:srgbClr val="000000">
                      <a:alpha val="43137"/>
                    </a:srgbClr>
                  </a:outerShdw>
                </a:effectLst>
                <a:cs typeface="MV Boli"/>
              </a:rPr>
              <a:t>Examinateur </a:t>
            </a:r>
            <a:r>
              <a:rPr lang="fr-FR" sz="2000" b="1" dirty="0">
                <a:solidFill>
                  <a:schemeClr val="tx1">
                    <a:lumMod val="95000"/>
                    <a:lumOff val="5000"/>
                  </a:schemeClr>
                </a:solidFill>
                <a:effectLst>
                  <a:outerShdw blurRad="38100" dist="38100" dir="2700000" algn="tl">
                    <a:srgbClr val="000000">
                      <a:alpha val="43137"/>
                    </a:srgbClr>
                  </a:outerShdw>
                </a:effectLst>
                <a:cs typeface="MV Boli"/>
              </a:rPr>
              <a:t> </a:t>
            </a:r>
          </a:p>
          <a:p>
            <a:pPr algn="ctr"/>
            <a:r>
              <a:rPr lang="fr-FR" sz="2000" b="1" dirty="0">
                <a:solidFill>
                  <a:schemeClr val="tx1">
                    <a:lumMod val="95000"/>
                    <a:lumOff val="5000"/>
                  </a:schemeClr>
                </a:solidFill>
                <a:effectLst>
                  <a:outerShdw blurRad="38100" dist="38100" dir="2700000" algn="tl">
                    <a:srgbClr val="000000">
                      <a:alpha val="43137"/>
                    </a:srgbClr>
                  </a:outerShdw>
                </a:effectLst>
              </a:rPr>
              <a:t>Kais Jammousi</a:t>
            </a:r>
            <a:endParaRPr lang="fr-FR" sz="2000" b="1" dirty="0">
              <a:solidFill>
                <a:schemeClr val="tx1">
                  <a:lumMod val="95000"/>
                  <a:lumOff val="5000"/>
                </a:schemeClr>
              </a:solidFill>
              <a:effectLst>
                <a:outerShdw blurRad="38100" dist="38100" dir="2700000" algn="tl">
                  <a:srgbClr val="000000">
                    <a:alpha val="43137"/>
                  </a:srgbClr>
                </a:outerShdw>
              </a:effectLst>
              <a:ea typeface="Meiryo"/>
              <a:cs typeface="MV Boli"/>
            </a:endParaRPr>
          </a:p>
        </p:txBody>
      </p:sp>
    </p:spTree>
    <p:extLst>
      <p:ext uri="{BB962C8B-B14F-4D97-AF65-F5344CB8AC3E}">
        <p14:creationId xmlns:p14="http://schemas.microsoft.com/office/powerpoint/2010/main" val="114706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randombar(horizontal)">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2"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0673A0-F44A-4F98-9E18-FC5A5ECF17CB}"/>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9" name="Image 8">
            <a:extLst>
              <a:ext uri="{FF2B5EF4-FFF2-40B4-BE49-F238E27FC236}">
                <a16:creationId xmlns:a16="http://schemas.microsoft.com/office/drawing/2014/main" id="{40F26184-458A-4AFE-8F39-A6B5EB05B90B}"/>
              </a:ext>
            </a:extLst>
          </p:cNvPr>
          <p:cNvPicPr>
            <a:picLocks noChangeAspect="1"/>
          </p:cNvPicPr>
          <p:nvPr/>
        </p:nvPicPr>
        <p:blipFill>
          <a:blip r:embed="rId3" cstate="print"/>
          <a:stretch>
            <a:fillRect/>
          </a:stretch>
        </p:blipFill>
        <p:spPr>
          <a:xfrm>
            <a:off x="0" y="0"/>
            <a:ext cx="12192000" cy="1310640"/>
          </a:xfrm>
          <a:prstGeom prst="rect">
            <a:avLst/>
          </a:prstGeom>
        </p:spPr>
      </p:pic>
      <p:pic>
        <p:nvPicPr>
          <p:cNvPr id="4" name="Espace réservé du contenu 3">
            <a:extLst>
              <a:ext uri="{FF2B5EF4-FFF2-40B4-BE49-F238E27FC236}">
                <a16:creationId xmlns:a16="http://schemas.microsoft.com/office/drawing/2014/main" id="{D0D7E8BB-B547-46F2-88BF-67418A649203}"/>
              </a:ext>
            </a:extLst>
          </p:cNvPr>
          <p:cNvPicPr>
            <a:picLocks noGrp="1" noChangeAspect="1"/>
          </p:cNvPicPr>
          <p:nvPr>
            <p:ph idx="1"/>
          </p:nvPr>
        </p:nvPicPr>
        <p:blipFill>
          <a:blip r:embed="rId4" cstate="print"/>
          <a:stretch>
            <a:fillRect/>
          </a:stretch>
        </p:blipFill>
        <p:spPr>
          <a:xfrm>
            <a:off x="6531670" y="1535073"/>
            <a:ext cx="4822130" cy="4757914"/>
          </a:xfrm>
          <a:prstGeom prst="rect">
            <a:avLst/>
          </a:prstGeom>
          <a:ln>
            <a:noFill/>
          </a:ln>
          <a:effectLst>
            <a:outerShdw blurRad="292100" dist="139700" dir="2700000" algn="tl" rotWithShape="0">
              <a:srgbClr val="333333">
                <a:alpha val="65000"/>
              </a:srgbClr>
            </a:outerShdw>
          </a:effectLst>
        </p:spPr>
      </p:pic>
      <p:grpSp>
        <p:nvGrpSpPr>
          <p:cNvPr id="5" name="Groupe 4">
            <a:extLst>
              <a:ext uri="{FF2B5EF4-FFF2-40B4-BE49-F238E27FC236}">
                <a16:creationId xmlns:a16="http://schemas.microsoft.com/office/drawing/2014/main" id="{71DEF24A-767B-46CE-B0C7-57568F0DFE69}"/>
              </a:ext>
            </a:extLst>
          </p:cNvPr>
          <p:cNvGrpSpPr/>
          <p:nvPr/>
        </p:nvGrpSpPr>
        <p:grpSpPr>
          <a:xfrm>
            <a:off x="344679" y="312486"/>
            <a:ext cx="5057832" cy="615488"/>
            <a:chOff x="3070584" y="-4124025"/>
            <a:chExt cx="10458842" cy="1258464"/>
          </a:xfrm>
        </p:grpSpPr>
        <p:sp>
          <p:nvSpPr>
            <p:cNvPr id="6" name="ZoneTexte 5">
              <a:extLst>
                <a:ext uri="{FF2B5EF4-FFF2-40B4-BE49-F238E27FC236}">
                  <a16:creationId xmlns:a16="http://schemas.microsoft.com/office/drawing/2014/main" id="{76F13E1C-2450-42A1-AC0B-95F8A50705C1}"/>
                </a:ext>
              </a:extLst>
            </p:cNvPr>
            <p:cNvSpPr txBox="1"/>
            <p:nvPr/>
          </p:nvSpPr>
          <p:spPr>
            <a:xfrm>
              <a:off x="3271283" y="-3966768"/>
              <a:ext cx="10258143" cy="943948"/>
            </a:xfrm>
            <a:prstGeom prst="rect">
              <a:avLst/>
            </a:prstGeom>
            <a:noFill/>
          </p:spPr>
          <p:txBody>
            <a:bodyPr wrap="square" rtlCol="0">
              <a:spAutoFit/>
            </a:bodyPr>
            <a:lstStyle/>
            <a:p>
              <a:r>
                <a:rPr lang="fr-FR" sz="2400" b="1" dirty="0">
                  <a:solidFill>
                    <a:schemeClr val="bg2">
                      <a:lumMod val="25000"/>
                    </a:schemeClr>
                  </a:solidFill>
                  <a:cs typeface="Arial" panose="020B0604020202020204" pitchFamily="34" charset="0"/>
                </a:rPr>
                <a:t>Technologie utilisé</a:t>
              </a:r>
            </a:p>
          </p:txBody>
        </p:sp>
        <p:pic>
          <p:nvPicPr>
            <p:cNvPr id="7" name="Image 6">
              <a:extLst>
                <a:ext uri="{FF2B5EF4-FFF2-40B4-BE49-F238E27FC236}">
                  <a16:creationId xmlns:a16="http://schemas.microsoft.com/office/drawing/2014/main" id="{E73FB9CD-07D8-4E25-96FA-EAC81728DC75}"/>
                </a:ext>
              </a:extLst>
            </p:cNvPr>
            <p:cNvPicPr>
              <a:picLocks noChangeAspect="1"/>
            </p:cNvPicPr>
            <p:nvPr/>
          </p:nvPicPr>
          <p:blipFill>
            <a:blip r:embed="rId5" cstate="print"/>
            <a:stretch>
              <a:fillRect/>
            </a:stretch>
          </p:blipFill>
          <p:spPr>
            <a:xfrm>
              <a:off x="3070584" y="-4124025"/>
              <a:ext cx="200699" cy="1258464"/>
            </a:xfrm>
            <a:prstGeom prst="rect">
              <a:avLst/>
            </a:prstGeom>
          </p:spPr>
        </p:pic>
      </p:grpSp>
      <p:sp>
        <p:nvSpPr>
          <p:cNvPr id="8" name="ZoneTexte 7"/>
          <p:cNvSpPr txBox="1"/>
          <p:nvPr/>
        </p:nvSpPr>
        <p:spPr>
          <a:xfrm>
            <a:off x="315378" y="3006089"/>
            <a:ext cx="4997202" cy="1815882"/>
          </a:xfrm>
          <a:prstGeom prst="rect">
            <a:avLst/>
          </a:prstGeom>
          <a:noFill/>
        </p:spPr>
        <p:txBody>
          <a:bodyPr wrap="none" rtlCol="0">
            <a:spAutoFit/>
          </a:bodyPr>
          <a:lstStyle/>
          <a:p>
            <a:r>
              <a:rPr lang="fr-FR" sz="2800" b="1" dirty="0"/>
              <a:t>Utilisation de la technologie wifi</a:t>
            </a:r>
          </a:p>
          <a:p>
            <a:endParaRPr lang="fr-FR" sz="2800" b="1" dirty="0"/>
          </a:p>
          <a:p>
            <a:pPr>
              <a:buFont typeface="Wingdings" pitchFamily="2" charset="2"/>
              <a:buChar char="ü"/>
            </a:pPr>
            <a:r>
              <a:rPr lang="fr-FR" sz="2800" dirty="0"/>
              <a:t>Echange de données entre </a:t>
            </a:r>
          </a:p>
          <a:p>
            <a:r>
              <a:rPr lang="fr-FR" sz="2800" dirty="0" err="1"/>
              <a:t>pilulier,proche</a:t>
            </a:r>
            <a:r>
              <a:rPr lang="fr-FR" sz="2800" dirty="0"/>
              <a:t> et médecin </a:t>
            </a:r>
          </a:p>
        </p:txBody>
      </p:sp>
      <p:sp>
        <p:nvSpPr>
          <p:cNvPr id="3" name="Espace réservé du numéro de diapositive 2">
            <a:extLst>
              <a:ext uri="{FF2B5EF4-FFF2-40B4-BE49-F238E27FC236}">
                <a16:creationId xmlns:a16="http://schemas.microsoft.com/office/drawing/2014/main" id="{DC238D16-39ED-4F0A-973C-8B9F1C4F1DD7}"/>
              </a:ext>
            </a:extLst>
          </p:cNvPr>
          <p:cNvSpPr>
            <a:spLocks noGrp="1"/>
          </p:cNvSpPr>
          <p:nvPr>
            <p:ph type="sldNum" sz="quarter" idx="12"/>
          </p:nvPr>
        </p:nvSpPr>
        <p:spPr/>
        <p:txBody>
          <a:bodyPr/>
          <a:lstStyle/>
          <a:p>
            <a:fld id="{981E4704-1614-4F29-AD2A-40C4B1270A60}" type="slidenum">
              <a:rPr lang="x-none" smtClean="0"/>
              <a:pPr/>
              <a:t>10</a:t>
            </a:fld>
            <a:endParaRPr lang="x-non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B964F96-386C-4789-89F0-787207E0E1B5}"/>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63" name="Image 62">
            <a:extLst>
              <a:ext uri="{FF2B5EF4-FFF2-40B4-BE49-F238E27FC236}">
                <a16:creationId xmlns:a16="http://schemas.microsoft.com/office/drawing/2014/main" id="{BB4A8892-2C3C-458F-8F89-75444198CEE8}"/>
              </a:ext>
            </a:extLst>
          </p:cNvPr>
          <p:cNvPicPr>
            <a:picLocks noChangeAspect="1"/>
          </p:cNvPicPr>
          <p:nvPr/>
        </p:nvPicPr>
        <p:blipFill>
          <a:blip r:embed="rId3" cstate="print"/>
          <a:stretch>
            <a:fillRect/>
          </a:stretch>
        </p:blipFill>
        <p:spPr>
          <a:xfrm>
            <a:off x="0" y="0"/>
            <a:ext cx="1633728" cy="6858000"/>
          </a:xfrm>
          <a:prstGeom prst="rect">
            <a:avLst/>
          </a:prstGeom>
          <a:ln>
            <a:noFill/>
          </a:ln>
          <a:effectLst>
            <a:softEdge rad="112500"/>
          </a:effectLst>
        </p:spPr>
      </p:pic>
      <p:sp>
        <p:nvSpPr>
          <p:cNvPr id="5" name="Freeform: Shape 117">
            <a:extLst>
              <a:ext uri="{FF2B5EF4-FFF2-40B4-BE49-F238E27FC236}">
                <a16:creationId xmlns:a16="http://schemas.microsoft.com/office/drawing/2014/main" id="{F98D4E0C-2C36-4BBA-9FD6-658027A3B8B2}"/>
              </a:ext>
            </a:extLst>
          </p:cNvPr>
          <p:cNvSpPr/>
          <p:nvPr/>
        </p:nvSpPr>
        <p:spPr>
          <a:xfrm>
            <a:off x="3653204" y="450142"/>
            <a:ext cx="1126426" cy="1126426"/>
          </a:xfrm>
          <a:custGeom>
            <a:avLst/>
            <a:gdLst>
              <a:gd name="connsiteX0" fmla="*/ 1126427 w 1126426"/>
              <a:gd name="connsiteY0" fmla="*/ 563213 h 1126426"/>
              <a:gd name="connsiteX1" fmla="*/ 563213 w 1126426"/>
              <a:gd name="connsiteY1" fmla="*/ 1126427 h 1126426"/>
              <a:gd name="connsiteX2" fmla="*/ 0 w 1126426"/>
              <a:gd name="connsiteY2" fmla="*/ 563213 h 1126426"/>
              <a:gd name="connsiteX3" fmla="*/ 563213 w 1126426"/>
              <a:gd name="connsiteY3" fmla="*/ 0 h 1126426"/>
              <a:gd name="connsiteX4" fmla="*/ 1126427 w 1126426"/>
              <a:gd name="connsiteY4" fmla="*/ 563213 h 112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26" h="1126426">
                <a:moveTo>
                  <a:pt x="1126427" y="563213"/>
                </a:moveTo>
                <a:cubicBezTo>
                  <a:pt x="1126427" y="874267"/>
                  <a:pt x="874268" y="1126427"/>
                  <a:pt x="563213" y="1126427"/>
                </a:cubicBezTo>
                <a:cubicBezTo>
                  <a:pt x="252159" y="1126427"/>
                  <a:pt x="0" y="874267"/>
                  <a:pt x="0" y="563213"/>
                </a:cubicBezTo>
                <a:cubicBezTo>
                  <a:pt x="0" y="252159"/>
                  <a:pt x="252159" y="0"/>
                  <a:pt x="563213" y="0"/>
                </a:cubicBezTo>
                <a:cubicBezTo>
                  <a:pt x="874267" y="0"/>
                  <a:pt x="1126427" y="252159"/>
                  <a:pt x="1126427" y="563213"/>
                </a:cubicBezTo>
                <a:close/>
              </a:path>
            </a:pathLst>
          </a:custGeom>
          <a:noFill/>
          <a:ln w="66590" cap="flat">
            <a:gradFill flip="none" rotWithShape="1">
              <a:gsLst>
                <a:gs pos="7000">
                  <a:schemeClr val="accent1">
                    <a:lumMod val="5000"/>
                    <a:lumOff val="95000"/>
                    <a:alpha val="60000"/>
                  </a:schemeClr>
                </a:gs>
                <a:gs pos="86000">
                  <a:schemeClr val="accent2"/>
                </a:gs>
              </a:gsLst>
              <a:lin ang="18900000" scaled="1"/>
              <a:tileRect/>
            </a:gradFill>
            <a:prstDash val="solid"/>
            <a:miter/>
          </a:ln>
        </p:spPr>
        <p:txBody>
          <a:bodyPr rtlCol="0" anchor="ctr"/>
          <a:lstStyle/>
          <a:p>
            <a:endParaRPr lang="en-US"/>
          </a:p>
        </p:txBody>
      </p:sp>
      <p:sp>
        <p:nvSpPr>
          <p:cNvPr id="6" name="Freeform: Shape 118">
            <a:extLst>
              <a:ext uri="{FF2B5EF4-FFF2-40B4-BE49-F238E27FC236}">
                <a16:creationId xmlns:a16="http://schemas.microsoft.com/office/drawing/2014/main" id="{82D512EB-0A1F-4761-A606-B0177C1A7E03}"/>
              </a:ext>
            </a:extLst>
          </p:cNvPr>
          <p:cNvSpPr/>
          <p:nvPr/>
        </p:nvSpPr>
        <p:spPr>
          <a:xfrm>
            <a:off x="4812016" y="1144991"/>
            <a:ext cx="1126426" cy="1126426"/>
          </a:xfrm>
          <a:custGeom>
            <a:avLst/>
            <a:gdLst>
              <a:gd name="connsiteX0" fmla="*/ 1126427 w 1126426"/>
              <a:gd name="connsiteY0" fmla="*/ 563213 h 1126426"/>
              <a:gd name="connsiteX1" fmla="*/ 563213 w 1126426"/>
              <a:gd name="connsiteY1" fmla="*/ 1126427 h 1126426"/>
              <a:gd name="connsiteX2" fmla="*/ 0 w 1126426"/>
              <a:gd name="connsiteY2" fmla="*/ 563213 h 1126426"/>
              <a:gd name="connsiteX3" fmla="*/ 563213 w 1126426"/>
              <a:gd name="connsiteY3" fmla="*/ 0 h 1126426"/>
              <a:gd name="connsiteX4" fmla="*/ 1126427 w 1126426"/>
              <a:gd name="connsiteY4" fmla="*/ 563213 h 112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26" h="1126426">
                <a:moveTo>
                  <a:pt x="1126427" y="563213"/>
                </a:moveTo>
                <a:cubicBezTo>
                  <a:pt x="1126427" y="874267"/>
                  <a:pt x="874268" y="1126427"/>
                  <a:pt x="563213" y="1126427"/>
                </a:cubicBezTo>
                <a:cubicBezTo>
                  <a:pt x="252159" y="1126427"/>
                  <a:pt x="0" y="874267"/>
                  <a:pt x="0" y="563213"/>
                </a:cubicBezTo>
                <a:cubicBezTo>
                  <a:pt x="0" y="252159"/>
                  <a:pt x="252159" y="0"/>
                  <a:pt x="563213" y="0"/>
                </a:cubicBezTo>
                <a:cubicBezTo>
                  <a:pt x="874267" y="0"/>
                  <a:pt x="1126427" y="252159"/>
                  <a:pt x="1126427" y="563213"/>
                </a:cubicBezTo>
                <a:close/>
              </a:path>
            </a:pathLst>
          </a:custGeom>
          <a:noFill/>
          <a:ln w="66590" cap="flat">
            <a:gradFill>
              <a:gsLst>
                <a:gs pos="0">
                  <a:schemeClr val="accent1">
                    <a:lumMod val="5000"/>
                    <a:lumOff val="95000"/>
                    <a:alpha val="60000"/>
                  </a:schemeClr>
                </a:gs>
                <a:gs pos="86000">
                  <a:schemeClr val="accent4"/>
                </a:gs>
              </a:gsLst>
              <a:lin ang="19800000" scaled="0"/>
            </a:gradFill>
            <a:prstDash val="solid"/>
            <a:miter/>
          </a:ln>
        </p:spPr>
        <p:txBody>
          <a:bodyPr rtlCol="0" anchor="ctr"/>
          <a:lstStyle/>
          <a:p>
            <a:endParaRPr lang="en-US"/>
          </a:p>
        </p:txBody>
      </p:sp>
      <p:sp>
        <p:nvSpPr>
          <p:cNvPr id="7" name="Freeform: Shape 119">
            <a:extLst>
              <a:ext uri="{FF2B5EF4-FFF2-40B4-BE49-F238E27FC236}">
                <a16:creationId xmlns:a16="http://schemas.microsoft.com/office/drawing/2014/main" id="{F5198F46-134B-4127-88EC-D351506A8948}"/>
              </a:ext>
            </a:extLst>
          </p:cNvPr>
          <p:cNvSpPr/>
          <p:nvPr/>
        </p:nvSpPr>
        <p:spPr>
          <a:xfrm>
            <a:off x="5325794" y="2602221"/>
            <a:ext cx="1126426" cy="1126426"/>
          </a:xfrm>
          <a:custGeom>
            <a:avLst/>
            <a:gdLst>
              <a:gd name="connsiteX0" fmla="*/ 1126427 w 1126426"/>
              <a:gd name="connsiteY0" fmla="*/ 563213 h 1126426"/>
              <a:gd name="connsiteX1" fmla="*/ 563213 w 1126426"/>
              <a:gd name="connsiteY1" fmla="*/ 1126427 h 1126426"/>
              <a:gd name="connsiteX2" fmla="*/ 0 w 1126426"/>
              <a:gd name="connsiteY2" fmla="*/ 563213 h 1126426"/>
              <a:gd name="connsiteX3" fmla="*/ 563213 w 1126426"/>
              <a:gd name="connsiteY3" fmla="*/ 0 h 1126426"/>
              <a:gd name="connsiteX4" fmla="*/ 1126427 w 1126426"/>
              <a:gd name="connsiteY4" fmla="*/ 563213 h 112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26" h="1126426">
                <a:moveTo>
                  <a:pt x="1126427" y="563213"/>
                </a:moveTo>
                <a:cubicBezTo>
                  <a:pt x="1126427" y="874267"/>
                  <a:pt x="874268" y="1126427"/>
                  <a:pt x="563213" y="1126427"/>
                </a:cubicBezTo>
                <a:cubicBezTo>
                  <a:pt x="252159" y="1126427"/>
                  <a:pt x="0" y="874268"/>
                  <a:pt x="0" y="563213"/>
                </a:cubicBezTo>
                <a:cubicBezTo>
                  <a:pt x="0" y="252159"/>
                  <a:pt x="252159" y="0"/>
                  <a:pt x="563213" y="0"/>
                </a:cubicBezTo>
                <a:cubicBezTo>
                  <a:pt x="874267" y="0"/>
                  <a:pt x="1126427" y="252159"/>
                  <a:pt x="1126427" y="563213"/>
                </a:cubicBezTo>
                <a:close/>
              </a:path>
            </a:pathLst>
          </a:custGeom>
          <a:noFill/>
          <a:ln w="66590" cap="flat">
            <a:gradFill>
              <a:gsLst>
                <a:gs pos="0">
                  <a:schemeClr val="accent1">
                    <a:lumMod val="5000"/>
                    <a:lumOff val="95000"/>
                    <a:alpha val="60000"/>
                  </a:schemeClr>
                </a:gs>
                <a:gs pos="86000">
                  <a:schemeClr val="accent6"/>
                </a:gs>
              </a:gsLst>
              <a:lin ang="600000" scaled="0"/>
            </a:gradFill>
            <a:prstDash val="solid"/>
            <a:miter/>
          </a:ln>
        </p:spPr>
        <p:txBody>
          <a:bodyPr rtlCol="0" anchor="ctr"/>
          <a:lstStyle/>
          <a:p>
            <a:endParaRPr lang="en-US"/>
          </a:p>
        </p:txBody>
      </p:sp>
      <p:sp>
        <p:nvSpPr>
          <p:cNvPr id="8" name="Freeform: Shape 120">
            <a:extLst>
              <a:ext uri="{FF2B5EF4-FFF2-40B4-BE49-F238E27FC236}">
                <a16:creationId xmlns:a16="http://schemas.microsoft.com/office/drawing/2014/main" id="{C7081F7D-CA1A-48D3-90DD-FEB727D8065E}"/>
              </a:ext>
            </a:extLst>
          </p:cNvPr>
          <p:cNvSpPr/>
          <p:nvPr/>
        </p:nvSpPr>
        <p:spPr>
          <a:xfrm>
            <a:off x="4812016" y="3963534"/>
            <a:ext cx="1126426" cy="1126426"/>
          </a:xfrm>
          <a:custGeom>
            <a:avLst/>
            <a:gdLst>
              <a:gd name="connsiteX0" fmla="*/ 1126427 w 1126426"/>
              <a:gd name="connsiteY0" fmla="*/ 563213 h 1126426"/>
              <a:gd name="connsiteX1" fmla="*/ 563213 w 1126426"/>
              <a:gd name="connsiteY1" fmla="*/ 1126427 h 1126426"/>
              <a:gd name="connsiteX2" fmla="*/ 0 w 1126426"/>
              <a:gd name="connsiteY2" fmla="*/ 563213 h 1126426"/>
              <a:gd name="connsiteX3" fmla="*/ 563213 w 1126426"/>
              <a:gd name="connsiteY3" fmla="*/ 0 h 1126426"/>
              <a:gd name="connsiteX4" fmla="*/ 1126427 w 1126426"/>
              <a:gd name="connsiteY4" fmla="*/ 563213 h 112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26" h="1126426">
                <a:moveTo>
                  <a:pt x="1126427" y="563213"/>
                </a:moveTo>
                <a:cubicBezTo>
                  <a:pt x="1126427" y="874267"/>
                  <a:pt x="874268" y="1126427"/>
                  <a:pt x="563213" y="1126427"/>
                </a:cubicBezTo>
                <a:cubicBezTo>
                  <a:pt x="252159" y="1126427"/>
                  <a:pt x="0" y="874267"/>
                  <a:pt x="0" y="563213"/>
                </a:cubicBezTo>
                <a:cubicBezTo>
                  <a:pt x="0" y="252159"/>
                  <a:pt x="252159" y="0"/>
                  <a:pt x="563213" y="0"/>
                </a:cubicBezTo>
                <a:cubicBezTo>
                  <a:pt x="874267" y="0"/>
                  <a:pt x="1126427" y="252159"/>
                  <a:pt x="1126427" y="563213"/>
                </a:cubicBezTo>
                <a:close/>
              </a:path>
            </a:pathLst>
          </a:custGeom>
          <a:noFill/>
          <a:ln w="66590" cap="flat">
            <a:gradFill>
              <a:gsLst>
                <a:gs pos="0">
                  <a:schemeClr val="accent1">
                    <a:lumMod val="5000"/>
                    <a:lumOff val="95000"/>
                    <a:alpha val="60000"/>
                  </a:schemeClr>
                </a:gs>
                <a:gs pos="86000">
                  <a:schemeClr val="accent5"/>
                </a:gs>
              </a:gsLst>
              <a:lin ang="3000000" scaled="0"/>
            </a:gradFill>
            <a:prstDash val="solid"/>
            <a:miter/>
          </a:ln>
        </p:spPr>
        <p:txBody>
          <a:bodyPr rtlCol="0" anchor="ctr"/>
          <a:lstStyle/>
          <a:p>
            <a:endParaRPr lang="en-US"/>
          </a:p>
        </p:txBody>
      </p:sp>
      <p:sp>
        <p:nvSpPr>
          <p:cNvPr id="9" name="Freeform: Shape 121">
            <a:extLst>
              <a:ext uri="{FF2B5EF4-FFF2-40B4-BE49-F238E27FC236}">
                <a16:creationId xmlns:a16="http://schemas.microsoft.com/office/drawing/2014/main" id="{C0642852-EB66-4C1F-99B7-8BE9F253A1EE}"/>
              </a:ext>
            </a:extLst>
          </p:cNvPr>
          <p:cNvSpPr/>
          <p:nvPr/>
        </p:nvSpPr>
        <p:spPr>
          <a:xfrm>
            <a:off x="3653204" y="4652858"/>
            <a:ext cx="1126426" cy="1126426"/>
          </a:xfrm>
          <a:custGeom>
            <a:avLst/>
            <a:gdLst>
              <a:gd name="connsiteX0" fmla="*/ 1126427 w 1126426"/>
              <a:gd name="connsiteY0" fmla="*/ 563213 h 1126426"/>
              <a:gd name="connsiteX1" fmla="*/ 563213 w 1126426"/>
              <a:gd name="connsiteY1" fmla="*/ 1126426 h 1126426"/>
              <a:gd name="connsiteX2" fmla="*/ 0 w 1126426"/>
              <a:gd name="connsiteY2" fmla="*/ 563213 h 1126426"/>
              <a:gd name="connsiteX3" fmla="*/ 563213 w 1126426"/>
              <a:gd name="connsiteY3" fmla="*/ 0 h 1126426"/>
              <a:gd name="connsiteX4" fmla="*/ 1126427 w 1126426"/>
              <a:gd name="connsiteY4" fmla="*/ 563213 h 112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26" h="1126426">
                <a:moveTo>
                  <a:pt x="1126427" y="563213"/>
                </a:moveTo>
                <a:cubicBezTo>
                  <a:pt x="1126427" y="874267"/>
                  <a:pt x="874268" y="1126426"/>
                  <a:pt x="563213" y="1126426"/>
                </a:cubicBezTo>
                <a:cubicBezTo>
                  <a:pt x="252159" y="1126426"/>
                  <a:pt x="0" y="874267"/>
                  <a:pt x="0" y="563213"/>
                </a:cubicBezTo>
                <a:cubicBezTo>
                  <a:pt x="0" y="252159"/>
                  <a:pt x="252159" y="0"/>
                  <a:pt x="563213" y="0"/>
                </a:cubicBezTo>
                <a:cubicBezTo>
                  <a:pt x="874267" y="0"/>
                  <a:pt x="1126427" y="252159"/>
                  <a:pt x="1126427" y="563213"/>
                </a:cubicBezTo>
                <a:close/>
              </a:path>
            </a:pathLst>
          </a:custGeom>
          <a:noFill/>
          <a:ln w="66590" cap="flat">
            <a:gradFill>
              <a:gsLst>
                <a:gs pos="0">
                  <a:schemeClr val="accent1">
                    <a:lumMod val="5000"/>
                    <a:lumOff val="95000"/>
                    <a:alpha val="60000"/>
                  </a:schemeClr>
                </a:gs>
                <a:gs pos="87000">
                  <a:schemeClr val="accent1"/>
                </a:gs>
              </a:gsLst>
              <a:lin ang="4800000" scaled="0"/>
            </a:gradFill>
            <a:prstDash val="solid"/>
            <a:miter/>
          </a:ln>
        </p:spPr>
        <p:txBody>
          <a:bodyPr rtlCol="0" anchor="ctr"/>
          <a:lstStyle/>
          <a:p>
            <a:endParaRPr lang="en-US"/>
          </a:p>
        </p:txBody>
      </p:sp>
      <p:cxnSp>
        <p:nvCxnSpPr>
          <p:cNvPr id="37" name="Straight Connector 84">
            <a:extLst>
              <a:ext uri="{FF2B5EF4-FFF2-40B4-BE49-F238E27FC236}">
                <a16:creationId xmlns:a16="http://schemas.microsoft.com/office/drawing/2014/main" id="{A6353A2E-0405-41E7-A446-016B1FB0645F}"/>
              </a:ext>
            </a:extLst>
          </p:cNvPr>
          <p:cNvCxnSpPr>
            <a:cxnSpLocks/>
            <a:endCxn id="47" idx="1"/>
          </p:cNvCxnSpPr>
          <p:nvPr/>
        </p:nvCxnSpPr>
        <p:spPr>
          <a:xfrm flipH="1" flipV="1">
            <a:off x="3955716" y="4449362"/>
            <a:ext cx="264597" cy="780128"/>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80">
            <a:extLst>
              <a:ext uri="{FF2B5EF4-FFF2-40B4-BE49-F238E27FC236}">
                <a16:creationId xmlns:a16="http://schemas.microsoft.com/office/drawing/2014/main" id="{4D87C523-75E3-43D1-8868-C8D38D8252E4}"/>
              </a:ext>
            </a:extLst>
          </p:cNvPr>
          <p:cNvCxnSpPr>
            <a:cxnSpLocks/>
            <a:stCxn id="50" idx="0"/>
          </p:cNvCxnSpPr>
          <p:nvPr/>
        </p:nvCxnSpPr>
        <p:spPr>
          <a:xfrm>
            <a:off x="4743459" y="4027709"/>
            <a:ext cx="633937" cy="50839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Straight Connector 79">
            <a:extLst>
              <a:ext uri="{FF2B5EF4-FFF2-40B4-BE49-F238E27FC236}">
                <a16:creationId xmlns:a16="http://schemas.microsoft.com/office/drawing/2014/main" id="{1EA52593-A25B-4C8B-B1E0-3DD133549D6C}"/>
              </a:ext>
            </a:extLst>
          </p:cNvPr>
          <p:cNvCxnSpPr>
            <a:cxnSpLocks/>
            <a:stCxn id="49" idx="0"/>
          </p:cNvCxnSpPr>
          <p:nvPr/>
        </p:nvCxnSpPr>
        <p:spPr>
          <a:xfrm>
            <a:off x="5091955" y="3165434"/>
            <a:ext cx="805479" cy="990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78">
            <a:extLst>
              <a:ext uri="{FF2B5EF4-FFF2-40B4-BE49-F238E27FC236}">
                <a16:creationId xmlns:a16="http://schemas.microsoft.com/office/drawing/2014/main" id="{31D269BC-B62E-4CE3-B0C9-FDF13BA8E5CC}"/>
              </a:ext>
            </a:extLst>
          </p:cNvPr>
          <p:cNvCxnSpPr>
            <a:cxnSpLocks/>
            <a:stCxn id="48" idx="0"/>
          </p:cNvCxnSpPr>
          <p:nvPr/>
        </p:nvCxnSpPr>
        <p:spPr>
          <a:xfrm flipV="1">
            <a:off x="4751161" y="1710566"/>
            <a:ext cx="630569" cy="47045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Straight Connector 9">
            <a:extLst>
              <a:ext uri="{FF2B5EF4-FFF2-40B4-BE49-F238E27FC236}">
                <a16:creationId xmlns:a16="http://schemas.microsoft.com/office/drawing/2014/main" id="{A209FF42-B0AB-4CCC-AB89-C3DC34E8B466}"/>
              </a:ext>
            </a:extLst>
          </p:cNvPr>
          <p:cNvCxnSpPr>
            <a:cxnSpLocks/>
            <a:stCxn id="46" idx="3"/>
          </p:cNvCxnSpPr>
          <p:nvPr/>
        </p:nvCxnSpPr>
        <p:spPr>
          <a:xfrm flipV="1">
            <a:off x="3959246" y="1001359"/>
            <a:ext cx="270425" cy="732907"/>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97BCAF56-FC80-4454-8BE4-3344E3F611D2}"/>
              </a:ext>
            </a:extLst>
          </p:cNvPr>
          <p:cNvSpPr/>
          <p:nvPr/>
        </p:nvSpPr>
        <p:spPr>
          <a:xfrm rot="1157616" flipH="1">
            <a:off x="2420982" y="1789370"/>
            <a:ext cx="2578608" cy="2578608"/>
          </a:xfrm>
          <a:prstGeom prst="arc">
            <a:avLst>
              <a:gd name="adj1" fmla="val 3397586"/>
              <a:gd name="adj2" fmla="val 18544872"/>
            </a:avLst>
          </a:prstGeom>
          <a:ln w="19050">
            <a:gradFill flip="none" rotWithShape="1">
              <a:gsLst>
                <a:gs pos="0">
                  <a:schemeClr val="bg1"/>
                </a:gs>
                <a:gs pos="38000">
                  <a:schemeClr val="accent3">
                    <a:lumMod val="20000"/>
                    <a:lumOff val="80000"/>
                  </a:schemeClr>
                </a:gs>
                <a:gs pos="59000">
                  <a:schemeClr val="accent3">
                    <a:lumMod val="60000"/>
                    <a:lumOff val="40000"/>
                  </a:schemeClr>
                </a:gs>
                <a:gs pos="97345">
                  <a:schemeClr val="accent3"/>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D5AD3D07-A80C-4359-A065-0ABDFC192D9C}"/>
              </a:ext>
            </a:extLst>
          </p:cNvPr>
          <p:cNvSpPr/>
          <p:nvPr/>
        </p:nvSpPr>
        <p:spPr>
          <a:xfrm>
            <a:off x="1936992" y="1353654"/>
            <a:ext cx="3465576" cy="3465576"/>
          </a:xfrm>
          <a:prstGeom prst="arc">
            <a:avLst>
              <a:gd name="adj1" fmla="val 5080919"/>
              <a:gd name="adj2" fmla="val 16938518"/>
            </a:avLst>
          </a:prstGeom>
          <a:ln w="19050">
            <a:gradFill flip="none" rotWithShape="1">
              <a:gsLst>
                <a:gs pos="0">
                  <a:schemeClr val="bg1"/>
                </a:gs>
                <a:gs pos="46000">
                  <a:schemeClr val="accent3">
                    <a:lumMod val="20000"/>
                    <a:lumOff val="80000"/>
                  </a:schemeClr>
                </a:gs>
                <a:gs pos="67000">
                  <a:schemeClr val="accent3">
                    <a:lumMod val="60000"/>
                    <a:lumOff val="40000"/>
                  </a:schemeClr>
                </a:gs>
                <a:gs pos="92000">
                  <a:schemeClr val="accent3"/>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Shape 20">
            <a:extLst>
              <a:ext uri="{FF2B5EF4-FFF2-40B4-BE49-F238E27FC236}">
                <a16:creationId xmlns:a16="http://schemas.microsoft.com/office/drawing/2014/main" id="{43C81162-66E3-4E5F-9646-FA1C3957A53C}"/>
              </a:ext>
            </a:extLst>
          </p:cNvPr>
          <p:cNvSpPr/>
          <p:nvPr/>
        </p:nvSpPr>
        <p:spPr>
          <a:xfrm rot="1242827">
            <a:off x="3832369" y="1728207"/>
            <a:ext cx="187452" cy="187452"/>
          </a:xfrm>
          <a:custGeom>
            <a:avLst/>
            <a:gdLst>
              <a:gd name="connsiteX0" fmla="*/ 187452 w 187452"/>
              <a:gd name="connsiteY0" fmla="*/ 93726 h 187452"/>
              <a:gd name="connsiteX1" fmla="*/ 93726 w 187452"/>
              <a:gd name="connsiteY1" fmla="*/ 187452 h 187452"/>
              <a:gd name="connsiteX2" fmla="*/ 0 w 187452"/>
              <a:gd name="connsiteY2" fmla="*/ 93726 h 187452"/>
              <a:gd name="connsiteX3" fmla="*/ 93726 w 187452"/>
              <a:gd name="connsiteY3" fmla="*/ 0 h 187452"/>
              <a:gd name="connsiteX4" fmla="*/ 187452 w 187452"/>
              <a:gd name="connsiteY4" fmla="*/ 93726 h 18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 h="187452">
                <a:moveTo>
                  <a:pt x="187452" y="93726"/>
                </a:moveTo>
                <a:cubicBezTo>
                  <a:pt x="187452" y="145489"/>
                  <a:pt x="145489" y="187452"/>
                  <a:pt x="93726" y="187452"/>
                </a:cubicBezTo>
                <a:cubicBezTo>
                  <a:pt x="41963" y="187452"/>
                  <a:pt x="0" y="145489"/>
                  <a:pt x="0" y="93726"/>
                </a:cubicBezTo>
                <a:cubicBezTo>
                  <a:pt x="0" y="41963"/>
                  <a:pt x="41963" y="0"/>
                  <a:pt x="93726" y="0"/>
                </a:cubicBezTo>
                <a:cubicBezTo>
                  <a:pt x="145489" y="0"/>
                  <a:pt x="187452" y="41963"/>
                  <a:pt x="187452" y="93726"/>
                </a:cubicBezTo>
                <a:close/>
              </a:path>
            </a:pathLst>
          </a:custGeom>
          <a:solidFill>
            <a:schemeClr val="accent2"/>
          </a:solidFill>
          <a:ln w="9525" cap="flat">
            <a:noFill/>
            <a:prstDash val="solid"/>
            <a:miter/>
          </a:ln>
        </p:spPr>
        <p:txBody>
          <a:bodyPr rtlCol="0" anchor="ctr"/>
          <a:lstStyle/>
          <a:p>
            <a:endParaRPr lang="en-US"/>
          </a:p>
        </p:txBody>
      </p:sp>
      <p:sp>
        <p:nvSpPr>
          <p:cNvPr id="47" name="Freeform: Shape 21">
            <a:extLst>
              <a:ext uri="{FF2B5EF4-FFF2-40B4-BE49-F238E27FC236}">
                <a16:creationId xmlns:a16="http://schemas.microsoft.com/office/drawing/2014/main" id="{BC5012CF-7C3B-4D26-A406-ACFA3847D20A}"/>
              </a:ext>
            </a:extLst>
          </p:cNvPr>
          <p:cNvSpPr/>
          <p:nvPr/>
        </p:nvSpPr>
        <p:spPr>
          <a:xfrm rot="20494593">
            <a:off x="3832369" y="4266714"/>
            <a:ext cx="187452" cy="187451"/>
          </a:xfrm>
          <a:custGeom>
            <a:avLst/>
            <a:gdLst>
              <a:gd name="connsiteX0" fmla="*/ 187452 w 187452"/>
              <a:gd name="connsiteY0" fmla="*/ 93726 h 187451"/>
              <a:gd name="connsiteX1" fmla="*/ 93726 w 187452"/>
              <a:gd name="connsiteY1" fmla="*/ 187452 h 187451"/>
              <a:gd name="connsiteX2" fmla="*/ 0 w 187452"/>
              <a:gd name="connsiteY2" fmla="*/ 93726 h 187451"/>
              <a:gd name="connsiteX3" fmla="*/ 93726 w 187452"/>
              <a:gd name="connsiteY3" fmla="*/ 0 h 187451"/>
              <a:gd name="connsiteX4" fmla="*/ 187452 w 187452"/>
              <a:gd name="connsiteY4" fmla="*/ 93726 h 18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 h="187451">
                <a:moveTo>
                  <a:pt x="187452" y="93726"/>
                </a:moveTo>
                <a:cubicBezTo>
                  <a:pt x="187452" y="145489"/>
                  <a:pt x="145489" y="187452"/>
                  <a:pt x="93726" y="187452"/>
                </a:cubicBezTo>
                <a:cubicBezTo>
                  <a:pt x="41963" y="187452"/>
                  <a:pt x="0" y="145489"/>
                  <a:pt x="0" y="93726"/>
                </a:cubicBezTo>
                <a:cubicBezTo>
                  <a:pt x="0" y="41963"/>
                  <a:pt x="41963" y="0"/>
                  <a:pt x="93726" y="0"/>
                </a:cubicBezTo>
                <a:cubicBezTo>
                  <a:pt x="145489" y="0"/>
                  <a:pt x="187452" y="41963"/>
                  <a:pt x="187452" y="93726"/>
                </a:cubicBezTo>
                <a:close/>
              </a:path>
            </a:pathLst>
          </a:custGeom>
          <a:solidFill>
            <a:schemeClr val="accent1"/>
          </a:solidFill>
          <a:ln w="9525" cap="flat">
            <a:noFill/>
            <a:prstDash val="solid"/>
            <a:miter/>
          </a:ln>
        </p:spPr>
        <p:txBody>
          <a:bodyPr rtlCol="0" anchor="ctr"/>
          <a:lstStyle/>
          <a:p>
            <a:endParaRPr lang="en-US"/>
          </a:p>
        </p:txBody>
      </p:sp>
      <p:sp>
        <p:nvSpPr>
          <p:cNvPr id="48" name="Freeform: Shape 22">
            <a:extLst>
              <a:ext uri="{FF2B5EF4-FFF2-40B4-BE49-F238E27FC236}">
                <a16:creationId xmlns:a16="http://schemas.microsoft.com/office/drawing/2014/main" id="{E57CA845-BCDE-4AE3-B97C-BDD7266C5D7C}"/>
              </a:ext>
            </a:extLst>
          </p:cNvPr>
          <p:cNvSpPr/>
          <p:nvPr/>
        </p:nvSpPr>
        <p:spPr>
          <a:xfrm rot="19990472">
            <a:off x="4573795" y="2129590"/>
            <a:ext cx="187451" cy="187452"/>
          </a:xfrm>
          <a:custGeom>
            <a:avLst/>
            <a:gdLst>
              <a:gd name="connsiteX0" fmla="*/ 187452 w 187451"/>
              <a:gd name="connsiteY0" fmla="*/ 93726 h 187452"/>
              <a:gd name="connsiteX1" fmla="*/ 93726 w 187451"/>
              <a:gd name="connsiteY1" fmla="*/ 187452 h 187452"/>
              <a:gd name="connsiteX2" fmla="*/ 0 w 187451"/>
              <a:gd name="connsiteY2" fmla="*/ 93726 h 187452"/>
              <a:gd name="connsiteX3" fmla="*/ 93726 w 187451"/>
              <a:gd name="connsiteY3" fmla="*/ 0 h 187452"/>
              <a:gd name="connsiteX4" fmla="*/ 187452 w 187451"/>
              <a:gd name="connsiteY4" fmla="*/ 93726 h 18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1" h="187452">
                <a:moveTo>
                  <a:pt x="187452" y="93726"/>
                </a:moveTo>
                <a:cubicBezTo>
                  <a:pt x="187452" y="145489"/>
                  <a:pt x="145490" y="187452"/>
                  <a:pt x="93726" y="187452"/>
                </a:cubicBezTo>
                <a:cubicBezTo>
                  <a:pt x="41963" y="187452"/>
                  <a:pt x="0" y="145489"/>
                  <a:pt x="0" y="93726"/>
                </a:cubicBezTo>
                <a:cubicBezTo>
                  <a:pt x="0" y="41963"/>
                  <a:pt x="41963" y="0"/>
                  <a:pt x="93726" y="0"/>
                </a:cubicBezTo>
                <a:cubicBezTo>
                  <a:pt x="145490" y="0"/>
                  <a:pt x="187452" y="41963"/>
                  <a:pt x="187452" y="93726"/>
                </a:cubicBezTo>
                <a:close/>
              </a:path>
            </a:pathLst>
          </a:custGeom>
          <a:solidFill>
            <a:schemeClr val="accent4"/>
          </a:solidFill>
          <a:ln w="9525" cap="flat">
            <a:noFill/>
            <a:prstDash val="solid"/>
            <a:miter/>
          </a:ln>
        </p:spPr>
        <p:txBody>
          <a:bodyPr rtlCol="0" anchor="ctr"/>
          <a:lstStyle/>
          <a:p>
            <a:endParaRPr lang="en-US"/>
          </a:p>
        </p:txBody>
      </p:sp>
      <p:sp>
        <p:nvSpPr>
          <p:cNvPr id="49" name="Freeform: Shape 23">
            <a:extLst>
              <a:ext uri="{FF2B5EF4-FFF2-40B4-BE49-F238E27FC236}">
                <a16:creationId xmlns:a16="http://schemas.microsoft.com/office/drawing/2014/main" id="{48F56110-7BBB-4B22-A9E8-890446FE7EC5}"/>
              </a:ext>
            </a:extLst>
          </p:cNvPr>
          <p:cNvSpPr/>
          <p:nvPr/>
        </p:nvSpPr>
        <p:spPr>
          <a:xfrm>
            <a:off x="4904503" y="3071708"/>
            <a:ext cx="187451" cy="187451"/>
          </a:xfrm>
          <a:custGeom>
            <a:avLst/>
            <a:gdLst>
              <a:gd name="connsiteX0" fmla="*/ 187452 w 187451"/>
              <a:gd name="connsiteY0" fmla="*/ 93726 h 187451"/>
              <a:gd name="connsiteX1" fmla="*/ 93726 w 187451"/>
              <a:gd name="connsiteY1" fmla="*/ 187452 h 187451"/>
              <a:gd name="connsiteX2" fmla="*/ 0 w 187451"/>
              <a:gd name="connsiteY2" fmla="*/ 93726 h 187451"/>
              <a:gd name="connsiteX3" fmla="*/ 93726 w 187451"/>
              <a:gd name="connsiteY3" fmla="*/ 0 h 187451"/>
              <a:gd name="connsiteX4" fmla="*/ 187452 w 187451"/>
              <a:gd name="connsiteY4" fmla="*/ 93726 h 18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1" h="187451">
                <a:moveTo>
                  <a:pt x="187452" y="93726"/>
                </a:moveTo>
                <a:cubicBezTo>
                  <a:pt x="187452" y="145489"/>
                  <a:pt x="145490" y="187452"/>
                  <a:pt x="93726" y="187452"/>
                </a:cubicBezTo>
                <a:cubicBezTo>
                  <a:pt x="41963" y="187452"/>
                  <a:pt x="0" y="145489"/>
                  <a:pt x="0" y="93726"/>
                </a:cubicBezTo>
                <a:cubicBezTo>
                  <a:pt x="0" y="41963"/>
                  <a:pt x="41963" y="0"/>
                  <a:pt x="93726" y="0"/>
                </a:cubicBezTo>
                <a:cubicBezTo>
                  <a:pt x="145490" y="0"/>
                  <a:pt x="187452" y="41963"/>
                  <a:pt x="187452" y="93726"/>
                </a:cubicBezTo>
                <a:close/>
              </a:path>
            </a:pathLst>
          </a:custGeom>
          <a:solidFill>
            <a:schemeClr val="accent6"/>
          </a:solidFill>
          <a:ln w="9525" cap="flat">
            <a:noFill/>
            <a:prstDash val="solid"/>
            <a:miter/>
          </a:ln>
        </p:spPr>
        <p:txBody>
          <a:bodyPr rtlCol="0" anchor="ctr"/>
          <a:lstStyle/>
          <a:p>
            <a:endParaRPr lang="en-US"/>
          </a:p>
        </p:txBody>
      </p:sp>
      <p:sp>
        <p:nvSpPr>
          <p:cNvPr id="50" name="Freeform: Shape 24">
            <a:extLst>
              <a:ext uri="{FF2B5EF4-FFF2-40B4-BE49-F238E27FC236}">
                <a16:creationId xmlns:a16="http://schemas.microsoft.com/office/drawing/2014/main" id="{5C530662-20A3-42D5-9AB9-E17407421752}"/>
              </a:ext>
            </a:extLst>
          </p:cNvPr>
          <p:cNvSpPr/>
          <p:nvPr/>
        </p:nvSpPr>
        <p:spPr>
          <a:xfrm rot="2152959">
            <a:off x="4573795" y="3879047"/>
            <a:ext cx="187451" cy="187451"/>
          </a:xfrm>
          <a:custGeom>
            <a:avLst/>
            <a:gdLst>
              <a:gd name="connsiteX0" fmla="*/ 187452 w 187451"/>
              <a:gd name="connsiteY0" fmla="*/ 93726 h 187451"/>
              <a:gd name="connsiteX1" fmla="*/ 93726 w 187451"/>
              <a:gd name="connsiteY1" fmla="*/ 187452 h 187451"/>
              <a:gd name="connsiteX2" fmla="*/ 0 w 187451"/>
              <a:gd name="connsiteY2" fmla="*/ 93726 h 187451"/>
              <a:gd name="connsiteX3" fmla="*/ 93726 w 187451"/>
              <a:gd name="connsiteY3" fmla="*/ 0 h 187451"/>
              <a:gd name="connsiteX4" fmla="*/ 187452 w 187451"/>
              <a:gd name="connsiteY4" fmla="*/ 93726 h 18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1" h="187451">
                <a:moveTo>
                  <a:pt x="187452" y="93726"/>
                </a:moveTo>
                <a:cubicBezTo>
                  <a:pt x="187452" y="145489"/>
                  <a:pt x="145490" y="187452"/>
                  <a:pt x="93726" y="187452"/>
                </a:cubicBezTo>
                <a:cubicBezTo>
                  <a:pt x="41963" y="187452"/>
                  <a:pt x="0" y="145489"/>
                  <a:pt x="0" y="93726"/>
                </a:cubicBezTo>
                <a:cubicBezTo>
                  <a:pt x="0" y="41962"/>
                  <a:pt x="41963" y="0"/>
                  <a:pt x="93726" y="0"/>
                </a:cubicBezTo>
                <a:cubicBezTo>
                  <a:pt x="145490" y="0"/>
                  <a:pt x="187452" y="41962"/>
                  <a:pt x="187452" y="93726"/>
                </a:cubicBezTo>
                <a:close/>
              </a:path>
            </a:pathLst>
          </a:custGeom>
          <a:solidFill>
            <a:schemeClr val="accent5"/>
          </a:solidFill>
          <a:ln w="9525" cap="flat">
            <a:noFill/>
            <a:prstDash val="solid"/>
            <a:miter/>
          </a:ln>
        </p:spPr>
        <p:txBody>
          <a:bodyPr rtlCol="0" anchor="ctr"/>
          <a:lstStyle/>
          <a:p>
            <a:endParaRPr lang="en-US"/>
          </a:p>
        </p:txBody>
      </p:sp>
      <p:sp>
        <p:nvSpPr>
          <p:cNvPr id="51" name="Freeform: Shape 28">
            <a:extLst>
              <a:ext uri="{FF2B5EF4-FFF2-40B4-BE49-F238E27FC236}">
                <a16:creationId xmlns:a16="http://schemas.microsoft.com/office/drawing/2014/main" id="{0FAE4EC7-B3D6-42DC-A37D-BAD258FBDC46}"/>
              </a:ext>
            </a:extLst>
          </p:cNvPr>
          <p:cNvSpPr/>
          <p:nvPr/>
        </p:nvSpPr>
        <p:spPr>
          <a:xfrm>
            <a:off x="3841990" y="638928"/>
            <a:ext cx="748855" cy="748855"/>
          </a:xfrm>
          <a:custGeom>
            <a:avLst/>
            <a:gdLst>
              <a:gd name="connsiteX0" fmla="*/ 748855 w 748855"/>
              <a:gd name="connsiteY0" fmla="*/ 374428 h 748855"/>
              <a:gd name="connsiteX1" fmla="*/ 374428 w 748855"/>
              <a:gd name="connsiteY1" fmla="*/ 748856 h 748855"/>
              <a:gd name="connsiteX2" fmla="*/ 0 w 748855"/>
              <a:gd name="connsiteY2" fmla="*/ 374428 h 748855"/>
              <a:gd name="connsiteX3" fmla="*/ 374428 w 748855"/>
              <a:gd name="connsiteY3" fmla="*/ 0 h 748855"/>
              <a:gd name="connsiteX4" fmla="*/ 748855 w 748855"/>
              <a:gd name="connsiteY4" fmla="*/ 374428 h 74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55" h="748855">
                <a:moveTo>
                  <a:pt x="748855" y="374428"/>
                </a:moveTo>
                <a:cubicBezTo>
                  <a:pt x="748855" y="581219"/>
                  <a:pt x="581218" y="748856"/>
                  <a:pt x="374428" y="748856"/>
                </a:cubicBezTo>
                <a:cubicBezTo>
                  <a:pt x="167637" y="748856"/>
                  <a:pt x="0" y="581219"/>
                  <a:pt x="0" y="374428"/>
                </a:cubicBezTo>
                <a:cubicBezTo>
                  <a:pt x="0" y="167637"/>
                  <a:pt x="167637" y="0"/>
                  <a:pt x="374428" y="0"/>
                </a:cubicBezTo>
                <a:cubicBezTo>
                  <a:pt x="581219" y="0"/>
                  <a:pt x="748855" y="167637"/>
                  <a:pt x="748855" y="374428"/>
                </a:cubicBezTo>
                <a:close/>
              </a:path>
            </a:pathLst>
          </a:custGeom>
          <a:gradFill>
            <a:gsLst>
              <a:gs pos="0">
                <a:schemeClr val="accent2"/>
              </a:gs>
              <a:gs pos="100000">
                <a:schemeClr val="accent2">
                  <a:lumMod val="75000"/>
                </a:schemeClr>
              </a:gs>
            </a:gsLst>
            <a:lin ang="0" scaled="0"/>
          </a:gradFill>
          <a:ln w="9525" cap="flat">
            <a:noFill/>
            <a:prstDash val="solid"/>
            <a:miter/>
          </a:ln>
          <a:effectLst>
            <a:outerShdw blurRad="50800" dist="38100" dir="2700000" algn="tl" rotWithShape="0">
              <a:prstClr val="black">
                <a:alpha val="40000"/>
              </a:prstClr>
            </a:outerShdw>
          </a:effectLst>
        </p:spPr>
        <p:txBody>
          <a:bodyPr rtlCol="0" anchor="ctr"/>
          <a:lstStyle/>
          <a:p>
            <a:pPr algn="ctr"/>
            <a:r>
              <a:rPr lang="en-US" b="1" dirty="0">
                <a:solidFill>
                  <a:schemeClr val="bg1"/>
                </a:solidFill>
              </a:rPr>
              <a:t>01</a:t>
            </a:r>
          </a:p>
        </p:txBody>
      </p:sp>
      <p:sp>
        <p:nvSpPr>
          <p:cNvPr id="52" name="Freeform: Shape 34">
            <a:extLst>
              <a:ext uri="{FF2B5EF4-FFF2-40B4-BE49-F238E27FC236}">
                <a16:creationId xmlns:a16="http://schemas.microsoft.com/office/drawing/2014/main" id="{BB0678D7-5738-40E0-8186-BD99CEEF0657}"/>
              </a:ext>
            </a:extLst>
          </p:cNvPr>
          <p:cNvSpPr/>
          <p:nvPr/>
        </p:nvSpPr>
        <p:spPr>
          <a:xfrm>
            <a:off x="5000801" y="1333776"/>
            <a:ext cx="748855" cy="748855"/>
          </a:xfrm>
          <a:custGeom>
            <a:avLst/>
            <a:gdLst>
              <a:gd name="connsiteX0" fmla="*/ 748855 w 748855"/>
              <a:gd name="connsiteY0" fmla="*/ 374428 h 748855"/>
              <a:gd name="connsiteX1" fmla="*/ 374428 w 748855"/>
              <a:gd name="connsiteY1" fmla="*/ 748856 h 748855"/>
              <a:gd name="connsiteX2" fmla="*/ 0 w 748855"/>
              <a:gd name="connsiteY2" fmla="*/ 374428 h 748855"/>
              <a:gd name="connsiteX3" fmla="*/ 374428 w 748855"/>
              <a:gd name="connsiteY3" fmla="*/ 0 h 748855"/>
              <a:gd name="connsiteX4" fmla="*/ 748855 w 748855"/>
              <a:gd name="connsiteY4" fmla="*/ 374428 h 74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55" h="748855">
                <a:moveTo>
                  <a:pt x="748855" y="374428"/>
                </a:moveTo>
                <a:cubicBezTo>
                  <a:pt x="748855" y="581219"/>
                  <a:pt x="581218" y="748856"/>
                  <a:pt x="374428" y="748856"/>
                </a:cubicBezTo>
                <a:cubicBezTo>
                  <a:pt x="167637" y="748856"/>
                  <a:pt x="0" y="581219"/>
                  <a:pt x="0" y="374428"/>
                </a:cubicBezTo>
                <a:cubicBezTo>
                  <a:pt x="0" y="167637"/>
                  <a:pt x="167637" y="0"/>
                  <a:pt x="374428" y="0"/>
                </a:cubicBezTo>
                <a:cubicBezTo>
                  <a:pt x="581219" y="0"/>
                  <a:pt x="748855" y="167637"/>
                  <a:pt x="748855" y="374428"/>
                </a:cubicBezTo>
                <a:close/>
              </a:path>
            </a:pathLst>
          </a:custGeom>
          <a:gradFill>
            <a:gsLst>
              <a:gs pos="0">
                <a:schemeClr val="accent4"/>
              </a:gs>
              <a:gs pos="100000">
                <a:schemeClr val="accent4">
                  <a:lumMod val="75000"/>
                </a:schemeClr>
              </a:gs>
            </a:gsLst>
            <a:lin ang="0" scaled="0"/>
          </a:gradFill>
          <a:ln w="9525" cap="flat">
            <a:noFill/>
            <a:prstDash val="solid"/>
            <a:miter/>
          </a:ln>
          <a:effectLst>
            <a:outerShdw blurRad="50800" dist="38100" dir="2700000" algn="tl" rotWithShape="0">
              <a:prstClr val="black">
                <a:alpha val="40000"/>
              </a:prstClr>
            </a:outerShdw>
          </a:effectLst>
        </p:spPr>
        <p:txBody>
          <a:bodyPr rtlCol="0" anchor="ctr"/>
          <a:lstStyle/>
          <a:p>
            <a:pPr algn="ctr"/>
            <a:r>
              <a:rPr lang="en-US" b="1" dirty="0">
                <a:solidFill>
                  <a:schemeClr val="bg1"/>
                </a:solidFill>
              </a:rPr>
              <a:t>02</a:t>
            </a:r>
          </a:p>
        </p:txBody>
      </p:sp>
      <p:sp>
        <p:nvSpPr>
          <p:cNvPr id="53" name="Freeform: Shape 40">
            <a:extLst>
              <a:ext uri="{FF2B5EF4-FFF2-40B4-BE49-F238E27FC236}">
                <a16:creationId xmlns:a16="http://schemas.microsoft.com/office/drawing/2014/main" id="{97359EB4-BE2F-46DA-BD61-FF9481EA4438}"/>
              </a:ext>
            </a:extLst>
          </p:cNvPr>
          <p:cNvSpPr/>
          <p:nvPr/>
        </p:nvSpPr>
        <p:spPr>
          <a:xfrm>
            <a:off x="5514580" y="2791006"/>
            <a:ext cx="748855" cy="748855"/>
          </a:xfrm>
          <a:custGeom>
            <a:avLst/>
            <a:gdLst>
              <a:gd name="connsiteX0" fmla="*/ 748856 w 748855"/>
              <a:gd name="connsiteY0" fmla="*/ 374428 h 748855"/>
              <a:gd name="connsiteX1" fmla="*/ 374428 w 748855"/>
              <a:gd name="connsiteY1" fmla="*/ 748856 h 748855"/>
              <a:gd name="connsiteX2" fmla="*/ 0 w 748855"/>
              <a:gd name="connsiteY2" fmla="*/ 374428 h 748855"/>
              <a:gd name="connsiteX3" fmla="*/ 374428 w 748855"/>
              <a:gd name="connsiteY3" fmla="*/ 0 h 748855"/>
              <a:gd name="connsiteX4" fmla="*/ 748856 w 748855"/>
              <a:gd name="connsiteY4" fmla="*/ 374428 h 74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55" h="748855">
                <a:moveTo>
                  <a:pt x="748856" y="374428"/>
                </a:moveTo>
                <a:cubicBezTo>
                  <a:pt x="748856" y="581219"/>
                  <a:pt x="581218" y="748856"/>
                  <a:pt x="374428" y="748856"/>
                </a:cubicBezTo>
                <a:cubicBezTo>
                  <a:pt x="167637" y="748856"/>
                  <a:pt x="0" y="581218"/>
                  <a:pt x="0" y="374428"/>
                </a:cubicBezTo>
                <a:cubicBezTo>
                  <a:pt x="0" y="167637"/>
                  <a:pt x="167637" y="0"/>
                  <a:pt x="374428" y="0"/>
                </a:cubicBezTo>
                <a:cubicBezTo>
                  <a:pt x="581219" y="0"/>
                  <a:pt x="748856" y="167637"/>
                  <a:pt x="748856" y="374428"/>
                </a:cubicBezTo>
                <a:close/>
              </a:path>
            </a:pathLst>
          </a:custGeom>
          <a:gradFill>
            <a:gsLst>
              <a:gs pos="0">
                <a:schemeClr val="accent6"/>
              </a:gs>
              <a:gs pos="100000">
                <a:schemeClr val="accent6">
                  <a:lumMod val="75000"/>
                </a:schemeClr>
              </a:gs>
            </a:gsLst>
            <a:lin ang="0" scaled="0"/>
          </a:gradFill>
          <a:ln w="9525" cap="flat">
            <a:noFill/>
            <a:prstDash val="solid"/>
            <a:miter/>
          </a:ln>
          <a:effectLst>
            <a:outerShdw blurRad="50800" dist="38100" dir="2700000" algn="tl" rotWithShape="0">
              <a:prstClr val="black">
                <a:alpha val="40000"/>
              </a:prstClr>
            </a:outerShdw>
          </a:effectLst>
        </p:spPr>
        <p:txBody>
          <a:bodyPr rtlCol="0" anchor="ctr"/>
          <a:lstStyle/>
          <a:p>
            <a:pPr algn="ctr"/>
            <a:r>
              <a:rPr lang="en-US" b="1" dirty="0">
                <a:solidFill>
                  <a:schemeClr val="bg1"/>
                </a:solidFill>
              </a:rPr>
              <a:t>03</a:t>
            </a:r>
          </a:p>
        </p:txBody>
      </p:sp>
      <p:sp>
        <p:nvSpPr>
          <p:cNvPr id="54" name="Freeform: Shape 46">
            <a:extLst>
              <a:ext uri="{FF2B5EF4-FFF2-40B4-BE49-F238E27FC236}">
                <a16:creationId xmlns:a16="http://schemas.microsoft.com/office/drawing/2014/main" id="{83DC1BC3-8240-4562-952E-8A68FB36A215}"/>
              </a:ext>
            </a:extLst>
          </p:cNvPr>
          <p:cNvSpPr/>
          <p:nvPr/>
        </p:nvSpPr>
        <p:spPr>
          <a:xfrm>
            <a:off x="5000801" y="4152319"/>
            <a:ext cx="748855" cy="748855"/>
          </a:xfrm>
          <a:custGeom>
            <a:avLst/>
            <a:gdLst>
              <a:gd name="connsiteX0" fmla="*/ 748855 w 748855"/>
              <a:gd name="connsiteY0" fmla="*/ 374428 h 748855"/>
              <a:gd name="connsiteX1" fmla="*/ 374428 w 748855"/>
              <a:gd name="connsiteY1" fmla="*/ 748855 h 748855"/>
              <a:gd name="connsiteX2" fmla="*/ 0 w 748855"/>
              <a:gd name="connsiteY2" fmla="*/ 374428 h 748855"/>
              <a:gd name="connsiteX3" fmla="*/ 374428 w 748855"/>
              <a:gd name="connsiteY3" fmla="*/ 0 h 748855"/>
              <a:gd name="connsiteX4" fmla="*/ 748855 w 748855"/>
              <a:gd name="connsiteY4" fmla="*/ 374428 h 74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55" h="748855">
                <a:moveTo>
                  <a:pt x="748855" y="374428"/>
                </a:moveTo>
                <a:cubicBezTo>
                  <a:pt x="748855" y="581219"/>
                  <a:pt x="581218" y="748855"/>
                  <a:pt x="374428" y="748855"/>
                </a:cubicBezTo>
                <a:cubicBezTo>
                  <a:pt x="167637" y="748855"/>
                  <a:pt x="0" y="581218"/>
                  <a:pt x="0" y="374428"/>
                </a:cubicBezTo>
                <a:cubicBezTo>
                  <a:pt x="0" y="167637"/>
                  <a:pt x="167637" y="0"/>
                  <a:pt x="374428" y="0"/>
                </a:cubicBezTo>
                <a:cubicBezTo>
                  <a:pt x="581219" y="0"/>
                  <a:pt x="748855" y="167637"/>
                  <a:pt x="748855" y="374428"/>
                </a:cubicBezTo>
                <a:close/>
              </a:path>
            </a:pathLst>
          </a:custGeom>
          <a:gradFill>
            <a:gsLst>
              <a:gs pos="0">
                <a:schemeClr val="accent5"/>
              </a:gs>
              <a:gs pos="100000">
                <a:schemeClr val="accent5">
                  <a:lumMod val="75000"/>
                </a:schemeClr>
              </a:gs>
            </a:gsLst>
            <a:lin ang="0" scaled="0"/>
          </a:gradFill>
          <a:ln w="9525" cap="flat">
            <a:noFill/>
            <a:prstDash val="solid"/>
            <a:miter/>
          </a:ln>
          <a:effectLst>
            <a:outerShdw blurRad="50800" dist="38100" dir="2700000" algn="tl" rotWithShape="0">
              <a:prstClr val="black">
                <a:alpha val="40000"/>
              </a:prstClr>
            </a:outerShdw>
          </a:effectLst>
        </p:spPr>
        <p:txBody>
          <a:bodyPr rtlCol="0" anchor="ctr"/>
          <a:lstStyle/>
          <a:p>
            <a:pPr algn="ctr"/>
            <a:r>
              <a:rPr lang="en-US" b="1" dirty="0">
                <a:solidFill>
                  <a:schemeClr val="bg1"/>
                </a:solidFill>
              </a:rPr>
              <a:t>04</a:t>
            </a:r>
          </a:p>
        </p:txBody>
      </p:sp>
      <p:sp>
        <p:nvSpPr>
          <p:cNvPr id="55" name="Freeform: Shape 52">
            <a:extLst>
              <a:ext uri="{FF2B5EF4-FFF2-40B4-BE49-F238E27FC236}">
                <a16:creationId xmlns:a16="http://schemas.microsoft.com/office/drawing/2014/main" id="{130D319B-6949-472A-B674-DB227597859A}"/>
              </a:ext>
            </a:extLst>
          </p:cNvPr>
          <p:cNvSpPr/>
          <p:nvPr/>
        </p:nvSpPr>
        <p:spPr>
          <a:xfrm>
            <a:off x="3841990" y="4841643"/>
            <a:ext cx="748855" cy="748855"/>
          </a:xfrm>
          <a:custGeom>
            <a:avLst/>
            <a:gdLst>
              <a:gd name="connsiteX0" fmla="*/ 748855 w 748855"/>
              <a:gd name="connsiteY0" fmla="*/ 374428 h 748855"/>
              <a:gd name="connsiteX1" fmla="*/ 374428 w 748855"/>
              <a:gd name="connsiteY1" fmla="*/ 748855 h 748855"/>
              <a:gd name="connsiteX2" fmla="*/ 0 w 748855"/>
              <a:gd name="connsiteY2" fmla="*/ 374428 h 748855"/>
              <a:gd name="connsiteX3" fmla="*/ 374428 w 748855"/>
              <a:gd name="connsiteY3" fmla="*/ 0 h 748855"/>
              <a:gd name="connsiteX4" fmla="*/ 748855 w 748855"/>
              <a:gd name="connsiteY4" fmla="*/ 374428 h 74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55" h="748855">
                <a:moveTo>
                  <a:pt x="748855" y="374428"/>
                </a:moveTo>
                <a:cubicBezTo>
                  <a:pt x="748855" y="581219"/>
                  <a:pt x="581218" y="748855"/>
                  <a:pt x="374428" y="748855"/>
                </a:cubicBezTo>
                <a:cubicBezTo>
                  <a:pt x="167637" y="748855"/>
                  <a:pt x="0" y="581219"/>
                  <a:pt x="0" y="374428"/>
                </a:cubicBezTo>
                <a:cubicBezTo>
                  <a:pt x="0" y="167637"/>
                  <a:pt x="167637" y="0"/>
                  <a:pt x="374428" y="0"/>
                </a:cubicBezTo>
                <a:cubicBezTo>
                  <a:pt x="581219" y="0"/>
                  <a:pt x="748855" y="167637"/>
                  <a:pt x="748855" y="374428"/>
                </a:cubicBezTo>
                <a:close/>
              </a:path>
            </a:pathLst>
          </a:custGeom>
          <a:gradFill>
            <a:gsLst>
              <a:gs pos="0">
                <a:schemeClr val="accent1"/>
              </a:gs>
              <a:gs pos="100000">
                <a:schemeClr val="accent1">
                  <a:lumMod val="75000"/>
                </a:schemeClr>
              </a:gs>
            </a:gsLst>
            <a:lin ang="0" scaled="0"/>
          </a:gradFill>
          <a:ln w="9525" cap="flat">
            <a:noFill/>
            <a:prstDash val="solid"/>
            <a:miter/>
          </a:ln>
          <a:effectLst>
            <a:outerShdw blurRad="50800" dist="38100" dir="2700000" algn="tl" rotWithShape="0">
              <a:prstClr val="black">
                <a:alpha val="40000"/>
              </a:prstClr>
            </a:outerShdw>
          </a:effectLst>
        </p:spPr>
        <p:txBody>
          <a:bodyPr rtlCol="0" anchor="ctr"/>
          <a:lstStyle/>
          <a:p>
            <a:pPr algn="ctr"/>
            <a:r>
              <a:rPr lang="en-US" b="1" dirty="0">
                <a:solidFill>
                  <a:schemeClr val="bg1"/>
                </a:solidFill>
              </a:rPr>
              <a:t>05</a:t>
            </a:r>
          </a:p>
        </p:txBody>
      </p:sp>
      <p:sp>
        <p:nvSpPr>
          <p:cNvPr id="56" name="Freeform: Shape 55">
            <a:extLst>
              <a:ext uri="{FF2B5EF4-FFF2-40B4-BE49-F238E27FC236}">
                <a16:creationId xmlns:a16="http://schemas.microsoft.com/office/drawing/2014/main" id="{323AF48F-3549-4DFE-AFE9-313C51CFCAE7}"/>
              </a:ext>
            </a:extLst>
          </p:cNvPr>
          <p:cNvSpPr/>
          <p:nvPr/>
        </p:nvSpPr>
        <p:spPr>
          <a:xfrm rot="2700000">
            <a:off x="2600406" y="1980333"/>
            <a:ext cx="2221611" cy="2221611"/>
          </a:xfrm>
          <a:custGeom>
            <a:avLst/>
            <a:gdLst>
              <a:gd name="connsiteX0" fmla="*/ 2221611 w 2221611"/>
              <a:gd name="connsiteY0" fmla="*/ 1110805 h 2221611"/>
              <a:gd name="connsiteX1" fmla="*/ 1110806 w 2221611"/>
              <a:gd name="connsiteY1" fmla="*/ 2221611 h 2221611"/>
              <a:gd name="connsiteX2" fmla="*/ 0 w 2221611"/>
              <a:gd name="connsiteY2" fmla="*/ 1110805 h 2221611"/>
              <a:gd name="connsiteX3" fmla="*/ 1110806 w 2221611"/>
              <a:gd name="connsiteY3" fmla="*/ 0 h 2221611"/>
              <a:gd name="connsiteX4" fmla="*/ 2221611 w 2221611"/>
              <a:gd name="connsiteY4" fmla="*/ 1110805 h 22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611" h="2221611">
                <a:moveTo>
                  <a:pt x="2221611" y="1110805"/>
                </a:moveTo>
                <a:cubicBezTo>
                  <a:pt x="2221611" y="1724286"/>
                  <a:pt x="1724287" y="2221611"/>
                  <a:pt x="1110806" y="2221611"/>
                </a:cubicBezTo>
                <a:cubicBezTo>
                  <a:pt x="497325" y="2221611"/>
                  <a:pt x="0" y="1724286"/>
                  <a:pt x="0" y="1110805"/>
                </a:cubicBezTo>
                <a:cubicBezTo>
                  <a:pt x="0" y="497325"/>
                  <a:pt x="497325" y="0"/>
                  <a:pt x="1110806" y="0"/>
                </a:cubicBezTo>
                <a:cubicBezTo>
                  <a:pt x="1724287" y="0"/>
                  <a:pt x="2221611" y="497325"/>
                  <a:pt x="2221611" y="1110805"/>
                </a:cubicBezTo>
                <a:close/>
              </a:path>
            </a:pathLst>
          </a:custGeom>
          <a:noFill/>
          <a:ln w="66590" cap="flat">
            <a:gradFill flip="none" rotWithShape="1">
              <a:gsLst>
                <a:gs pos="35000">
                  <a:schemeClr val="accent2"/>
                </a:gs>
                <a:gs pos="65000">
                  <a:schemeClr val="accent6"/>
                </a:gs>
                <a:gs pos="50000">
                  <a:schemeClr val="accent4"/>
                </a:gs>
                <a:gs pos="20000">
                  <a:schemeClr val="bg1"/>
                </a:gs>
                <a:gs pos="80000">
                  <a:schemeClr val="accent5"/>
                </a:gs>
                <a:gs pos="95000">
                  <a:schemeClr val="accent1"/>
                </a:gs>
              </a:gsLst>
              <a:path path="circle">
                <a:fillToRect l="100000" b="100000"/>
              </a:path>
              <a:tileRect t="-100000" r="-100000"/>
            </a:gradFill>
            <a:prstDash val="solid"/>
            <a:miter/>
          </a:ln>
        </p:spPr>
        <p:txBody>
          <a:bodyPr rtlCol="0" anchor="ctr"/>
          <a:lstStyle/>
          <a:p>
            <a:endParaRPr lang="en-US" dirty="0"/>
          </a:p>
        </p:txBody>
      </p:sp>
      <p:grpSp>
        <p:nvGrpSpPr>
          <p:cNvPr id="12" name="Group 91">
            <a:extLst>
              <a:ext uri="{FF2B5EF4-FFF2-40B4-BE49-F238E27FC236}">
                <a16:creationId xmlns:a16="http://schemas.microsoft.com/office/drawing/2014/main" id="{94CF964F-8E84-48F4-91D0-975F2B58A6F1}"/>
              </a:ext>
            </a:extLst>
          </p:cNvPr>
          <p:cNvGrpSpPr/>
          <p:nvPr/>
        </p:nvGrpSpPr>
        <p:grpSpPr>
          <a:xfrm>
            <a:off x="6766705" y="1091239"/>
            <a:ext cx="2341246" cy="1604523"/>
            <a:chOff x="5636461" y="1219178"/>
            <a:chExt cx="2341246" cy="1604523"/>
          </a:xfrm>
        </p:grpSpPr>
        <p:grpSp>
          <p:nvGrpSpPr>
            <p:cNvPr id="33" name="Group 92">
              <a:extLst>
                <a:ext uri="{FF2B5EF4-FFF2-40B4-BE49-F238E27FC236}">
                  <a16:creationId xmlns:a16="http://schemas.microsoft.com/office/drawing/2014/main" id="{37384265-A3FF-4459-803B-6A4190174FA9}"/>
                </a:ext>
              </a:extLst>
            </p:cNvPr>
            <p:cNvGrpSpPr/>
            <p:nvPr/>
          </p:nvGrpSpPr>
          <p:grpSpPr>
            <a:xfrm>
              <a:off x="5636461" y="1305106"/>
              <a:ext cx="2341246" cy="1518595"/>
              <a:chOff x="3790963" y="1475150"/>
              <a:chExt cx="2341246" cy="1518595"/>
            </a:xfrm>
          </p:grpSpPr>
          <p:sp>
            <p:nvSpPr>
              <p:cNvPr id="35" name="TextBox 94">
                <a:extLst>
                  <a:ext uri="{FF2B5EF4-FFF2-40B4-BE49-F238E27FC236}">
                    <a16:creationId xmlns:a16="http://schemas.microsoft.com/office/drawing/2014/main" id="{EB42E7F6-41E3-47B0-A937-BD25FC106729}"/>
                  </a:ext>
                </a:extLst>
              </p:cNvPr>
              <p:cNvSpPr txBox="1"/>
              <p:nvPr/>
            </p:nvSpPr>
            <p:spPr>
              <a:xfrm>
                <a:off x="4014699" y="1793416"/>
                <a:ext cx="2117510" cy="1200329"/>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fr-FR" sz="1600" dirty="0"/>
                  <a:t> Température  élevée</a:t>
                </a:r>
              </a:p>
              <a:p>
                <a:pPr marL="171450" indent="-171450">
                  <a:lnSpc>
                    <a:spcPct val="150000"/>
                  </a:lnSpc>
                  <a:buFont typeface="Wingdings" panose="05000000000000000000" pitchFamily="2" charset="2"/>
                  <a:buChar char="ü"/>
                </a:pPr>
                <a:r>
                  <a:rPr lang="fr-FR" sz="1600" dirty="0"/>
                  <a:t> Humidité  élevée</a:t>
                </a:r>
              </a:p>
              <a:p>
                <a:pPr marL="171450" indent="-171450">
                  <a:lnSpc>
                    <a:spcPct val="150000"/>
                  </a:lnSpc>
                  <a:buFont typeface="Wingdings" panose="05000000000000000000" pitchFamily="2" charset="2"/>
                  <a:buChar char="ü"/>
                </a:pPr>
                <a:r>
                  <a:rPr lang="fr-FR" sz="1600" dirty="0"/>
                  <a:t> Fuite de Gaz</a:t>
                </a:r>
              </a:p>
            </p:txBody>
          </p:sp>
          <p:sp>
            <p:nvSpPr>
              <p:cNvPr id="36" name="Oval 95">
                <a:extLst>
                  <a:ext uri="{FF2B5EF4-FFF2-40B4-BE49-F238E27FC236}">
                    <a16:creationId xmlns:a16="http://schemas.microsoft.com/office/drawing/2014/main" id="{1C70BCE0-5B4D-4741-A855-B8FF0DF390A2}"/>
                  </a:ext>
                </a:extLst>
              </p:cNvPr>
              <p:cNvSpPr/>
              <p:nvPr/>
            </p:nvSpPr>
            <p:spPr>
              <a:xfrm>
                <a:off x="3790963" y="1475150"/>
                <a:ext cx="223736" cy="223736"/>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34" name="TextBox 93">
              <a:extLst>
                <a:ext uri="{FF2B5EF4-FFF2-40B4-BE49-F238E27FC236}">
                  <a16:creationId xmlns:a16="http://schemas.microsoft.com/office/drawing/2014/main" id="{8D63CAC7-1F1A-434D-9E47-F88A8308DE79}"/>
                </a:ext>
              </a:extLst>
            </p:cNvPr>
            <p:cNvSpPr txBox="1"/>
            <p:nvPr/>
          </p:nvSpPr>
          <p:spPr>
            <a:xfrm>
              <a:off x="5860197" y="1219178"/>
              <a:ext cx="2099934" cy="369332"/>
            </a:xfrm>
            <a:prstGeom prst="rect">
              <a:avLst/>
            </a:prstGeom>
            <a:noFill/>
          </p:spPr>
          <p:txBody>
            <a:bodyPr wrap="none" rtlCol="0">
              <a:spAutoFit/>
            </a:bodyPr>
            <a:lstStyle/>
            <a:p>
              <a:r>
                <a:rPr lang="en-US" b="1" dirty="0">
                  <a:solidFill>
                    <a:srgbClr val="002060"/>
                  </a:solidFill>
                </a:rPr>
                <a:t>Moyens de </a:t>
              </a:r>
              <a:r>
                <a:rPr lang="fr-FR" b="1" dirty="0">
                  <a:solidFill>
                    <a:srgbClr val="002060"/>
                  </a:solidFill>
                </a:rPr>
                <a:t>sécurité</a:t>
              </a:r>
              <a:r>
                <a:rPr lang="en-US" b="1" dirty="0">
                  <a:solidFill>
                    <a:srgbClr val="002060"/>
                  </a:solidFill>
                </a:rPr>
                <a:t> </a:t>
              </a:r>
            </a:p>
          </p:txBody>
        </p:sp>
      </p:grpSp>
      <p:grpSp>
        <p:nvGrpSpPr>
          <p:cNvPr id="13" name="Group 96">
            <a:extLst>
              <a:ext uri="{FF2B5EF4-FFF2-40B4-BE49-F238E27FC236}">
                <a16:creationId xmlns:a16="http://schemas.microsoft.com/office/drawing/2014/main" id="{18DEECC8-ED3C-4FB0-9855-180BDA0F541F}"/>
              </a:ext>
            </a:extLst>
          </p:cNvPr>
          <p:cNvGrpSpPr/>
          <p:nvPr/>
        </p:nvGrpSpPr>
        <p:grpSpPr>
          <a:xfrm>
            <a:off x="6766705" y="3050304"/>
            <a:ext cx="2341246" cy="1187450"/>
            <a:chOff x="5636461" y="1219178"/>
            <a:chExt cx="2341246" cy="1187450"/>
          </a:xfrm>
        </p:grpSpPr>
        <p:grpSp>
          <p:nvGrpSpPr>
            <p:cNvPr id="29" name="Group 97">
              <a:extLst>
                <a:ext uri="{FF2B5EF4-FFF2-40B4-BE49-F238E27FC236}">
                  <a16:creationId xmlns:a16="http://schemas.microsoft.com/office/drawing/2014/main" id="{DD211F7C-3457-4E8A-A599-499D5FAB2542}"/>
                </a:ext>
              </a:extLst>
            </p:cNvPr>
            <p:cNvGrpSpPr/>
            <p:nvPr/>
          </p:nvGrpSpPr>
          <p:grpSpPr>
            <a:xfrm>
              <a:off x="5636461" y="1288981"/>
              <a:ext cx="2341246" cy="1117647"/>
              <a:chOff x="3790963" y="1459025"/>
              <a:chExt cx="2341246" cy="1117647"/>
            </a:xfrm>
          </p:grpSpPr>
          <p:sp>
            <p:nvSpPr>
              <p:cNvPr id="31" name="TextBox 99">
                <a:extLst>
                  <a:ext uri="{FF2B5EF4-FFF2-40B4-BE49-F238E27FC236}">
                    <a16:creationId xmlns:a16="http://schemas.microsoft.com/office/drawing/2014/main" id="{0F60CE18-4FC8-4AA2-9E8A-0174A7D1B714}"/>
                  </a:ext>
                </a:extLst>
              </p:cNvPr>
              <p:cNvSpPr txBox="1"/>
              <p:nvPr/>
            </p:nvSpPr>
            <p:spPr>
              <a:xfrm>
                <a:off x="4014699" y="1783891"/>
                <a:ext cx="2117510" cy="792781"/>
              </a:xfrm>
              <a:prstGeom prst="rect">
                <a:avLst/>
              </a:prstGeom>
              <a:noFill/>
            </p:spPr>
            <p:txBody>
              <a:bodyPr wrap="square" rtlCol="0">
                <a:spAutoFit/>
              </a:bodyPr>
              <a:lstStyle/>
              <a:p>
                <a:pPr marL="171450" indent="-171450">
                  <a:lnSpc>
                    <a:spcPct val="150000"/>
                  </a:lnSpc>
                  <a:buFont typeface="Wingdings" panose="05000000000000000000" pitchFamily="2" charset="2"/>
                  <a:buChar char="ü"/>
                </a:pPr>
                <a:r>
                  <a:rPr lang="en-US" sz="1600" dirty="0"/>
                  <a:t> </a:t>
                </a:r>
                <a:r>
                  <a:rPr lang="en-US" sz="1600" dirty="0" err="1"/>
                  <a:t>Taille</a:t>
                </a:r>
                <a:r>
                  <a:rPr lang="en-US" sz="1600" dirty="0"/>
                  <a:t> reduit</a:t>
                </a:r>
              </a:p>
              <a:p>
                <a:pPr marL="171450" indent="-171450">
                  <a:lnSpc>
                    <a:spcPct val="150000"/>
                  </a:lnSpc>
                  <a:buFont typeface="Wingdings" panose="05000000000000000000" pitchFamily="2" charset="2"/>
                  <a:buChar char="ü"/>
                </a:pPr>
                <a:r>
                  <a:rPr lang="en-US" sz="1600" dirty="0"/>
                  <a:t> Léger </a:t>
                </a:r>
              </a:p>
            </p:txBody>
          </p:sp>
          <p:sp>
            <p:nvSpPr>
              <p:cNvPr id="32" name="Oval 100">
                <a:extLst>
                  <a:ext uri="{FF2B5EF4-FFF2-40B4-BE49-F238E27FC236}">
                    <a16:creationId xmlns:a16="http://schemas.microsoft.com/office/drawing/2014/main" id="{EDAFCAA2-F9F5-46AB-B6A6-36321279F1CD}"/>
                  </a:ext>
                </a:extLst>
              </p:cNvPr>
              <p:cNvSpPr/>
              <p:nvPr/>
            </p:nvSpPr>
            <p:spPr>
              <a:xfrm>
                <a:off x="3790963" y="1459025"/>
                <a:ext cx="223736" cy="223736"/>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sp>
          <p:nvSpPr>
            <p:cNvPr id="30" name="TextBox 98">
              <a:extLst>
                <a:ext uri="{FF2B5EF4-FFF2-40B4-BE49-F238E27FC236}">
                  <a16:creationId xmlns:a16="http://schemas.microsoft.com/office/drawing/2014/main" id="{76468847-71A4-4D24-9C8E-897647D236C5}"/>
                </a:ext>
              </a:extLst>
            </p:cNvPr>
            <p:cNvSpPr txBox="1"/>
            <p:nvPr/>
          </p:nvSpPr>
          <p:spPr>
            <a:xfrm>
              <a:off x="5860197" y="1219178"/>
              <a:ext cx="1032655" cy="369332"/>
            </a:xfrm>
            <a:prstGeom prst="rect">
              <a:avLst/>
            </a:prstGeom>
            <a:noFill/>
          </p:spPr>
          <p:txBody>
            <a:bodyPr wrap="none" rtlCol="0">
              <a:spAutoFit/>
            </a:bodyPr>
            <a:lstStyle/>
            <a:p>
              <a:r>
                <a:rPr lang="en-US" b="1" dirty="0">
                  <a:solidFill>
                    <a:srgbClr val="002060"/>
                  </a:solidFill>
                </a:rPr>
                <a:t>Pratique</a:t>
              </a:r>
            </a:p>
          </p:txBody>
        </p:sp>
      </p:grpSp>
      <p:grpSp>
        <p:nvGrpSpPr>
          <p:cNvPr id="14" name="Group 101">
            <a:extLst>
              <a:ext uri="{FF2B5EF4-FFF2-40B4-BE49-F238E27FC236}">
                <a16:creationId xmlns:a16="http://schemas.microsoft.com/office/drawing/2014/main" id="{46DB3EE6-BDCC-4557-AC59-DEEB7478D337}"/>
              </a:ext>
            </a:extLst>
          </p:cNvPr>
          <p:cNvGrpSpPr/>
          <p:nvPr/>
        </p:nvGrpSpPr>
        <p:grpSpPr>
          <a:xfrm>
            <a:off x="6766705" y="4507952"/>
            <a:ext cx="2398819" cy="1061829"/>
            <a:chOff x="5636461" y="1136861"/>
            <a:chExt cx="2398819" cy="1061829"/>
          </a:xfrm>
        </p:grpSpPr>
        <p:sp>
          <p:nvSpPr>
            <p:cNvPr id="28" name="Oval 105">
              <a:extLst>
                <a:ext uri="{FF2B5EF4-FFF2-40B4-BE49-F238E27FC236}">
                  <a16:creationId xmlns:a16="http://schemas.microsoft.com/office/drawing/2014/main" id="{12E2E727-A6CE-4E54-9471-FA2344C4A91E}"/>
                </a:ext>
              </a:extLst>
            </p:cNvPr>
            <p:cNvSpPr/>
            <p:nvPr/>
          </p:nvSpPr>
          <p:spPr>
            <a:xfrm>
              <a:off x="5636461" y="1230654"/>
              <a:ext cx="223736" cy="22373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TextBox 103">
              <a:extLst>
                <a:ext uri="{FF2B5EF4-FFF2-40B4-BE49-F238E27FC236}">
                  <a16:creationId xmlns:a16="http://schemas.microsoft.com/office/drawing/2014/main" id="{60A18480-DAB7-4C73-AD46-7A7752864E3E}"/>
                </a:ext>
              </a:extLst>
            </p:cNvPr>
            <p:cNvSpPr txBox="1"/>
            <p:nvPr/>
          </p:nvSpPr>
          <p:spPr>
            <a:xfrm>
              <a:off x="5860197" y="1136861"/>
              <a:ext cx="2175083" cy="1061829"/>
            </a:xfrm>
            <a:prstGeom prst="rect">
              <a:avLst/>
            </a:prstGeom>
            <a:noFill/>
          </p:spPr>
          <p:txBody>
            <a:bodyPr wrap="square" rtlCol="0">
              <a:spAutoFit/>
            </a:bodyPr>
            <a:lstStyle/>
            <a:p>
              <a:r>
                <a:rPr lang="en-US" b="1" dirty="0">
                  <a:solidFill>
                    <a:srgbClr val="002060"/>
                  </a:solidFill>
                </a:rPr>
                <a:t>Message de </a:t>
              </a:r>
              <a:r>
                <a:rPr lang="fr-FR" b="1" dirty="0">
                  <a:solidFill>
                    <a:srgbClr val="002060"/>
                  </a:solidFill>
                </a:rPr>
                <a:t>sécurité</a:t>
              </a:r>
              <a:r>
                <a:rPr lang="en-US" b="1" dirty="0">
                  <a:solidFill>
                    <a:srgbClr val="002060"/>
                  </a:solidFill>
                </a:rPr>
                <a:t> </a:t>
              </a:r>
            </a:p>
            <a:p>
              <a:pPr>
                <a:lnSpc>
                  <a:spcPct val="150000"/>
                </a:lnSpc>
                <a:buFont typeface="Wingdings" pitchFamily="2" charset="2"/>
                <a:buChar char="ü"/>
              </a:pPr>
              <a:r>
                <a:rPr lang="en-US" dirty="0"/>
                <a:t> mail</a:t>
              </a:r>
            </a:p>
            <a:p>
              <a:endParaRPr lang="en-US" b="1" dirty="0">
                <a:solidFill>
                  <a:schemeClr val="accent3">
                    <a:lumMod val="75000"/>
                  </a:schemeClr>
                </a:solidFill>
              </a:endParaRPr>
            </a:p>
          </p:txBody>
        </p:sp>
      </p:grpSp>
      <p:grpSp>
        <p:nvGrpSpPr>
          <p:cNvPr id="15" name="Group 106">
            <a:extLst>
              <a:ext uri="{FF2B5EF4-FFF2-40B4-BE49-F238E27FC236}">
                <a16:creationId xmlns:a16="http://schemas.microsoft.com/office/drawing/2014/main" id="{DFF751F6-415F-4D3C-B612-A7EB9C400DBF}"/>
              </a:ext>
            </a:extLst>
          </p:cNvPr>
          <p:cNvGrpSpPr/>
          <p:nvPr/>
        </p:nvGrpSpPr>
        <p:grpSpPr>
          <a:xfrm>
            <a:off x="9492701" y="1113748"/>
            <a:ext cx="3773089" cy="1757366"/>
            <a:chOff x="5678243" y="1195605"/>
            <a:chExt cx="3773089" cy="1757366"/>
          </a:xfrm>
        </p:grpSpPr>
        <p:grpSp>
          <p:nvGrpSpPr>
            <p:cNvPr id="21" name="Group 107">
              <a:extLst>
                <a:ext uri="{FF2B5EF4-FFF2-40B4-BE49-F238E27FC236}">
                  <a16:creationId xmlns:a16="http://schemas.microsoft.com/office/drawing/2014/main" id="{C0693BE3-A9BB-4A3E-AFD0-61635BDC738A}"/>
                </a:ext>
              </a:extLst>
            </p:cNvPr>
            <p:cNvGrpSpPr/>
            <p:nvPr/>
          </p:nvGrpSpPr>
          <p:grpSpPr>
            <a:xfrm>
              <a:off x="5678243" y="1281533"/>
              <a:ext cx="2341244" cy="1671438"/>
              <a:chOff x="3832745" y="1451577"/>
              <a:chExt cx="2341244" cy="1671438"/>
            </a:xfrm>
          </p:grpSpPr>
          <p:sp>
            <p:nvSpPr>
              <p:cNvPr id="23" name="TextBox 109">
                <a:extLst>
                  <a:ext uri="{FF2B5EF4-FFF2-40B4-BE49-F238E27FC236}">
                    <a16:creationId xmlns:a16="http://schemas.microsoft.com/office/drawing/2014/main" id="{8EC32772-531A-4C20-A504-2515477EB933}"/>
                  </a:ext>
                </a:extLst>
              </p:cNvPr>
              <p:cNvSpPr txBox="1"/>
              <p:nvPr/>
            </p:nvSpPr>
            <p:spPr>
              <a:xfrm>
                <a:off x="4056479" y="1922686"/>
                <a:ext cx="2117510" cy="1200329"/>
              </a:xfrm>
              <a:prstGeom prst="rect">
                <a:avLst/>
              </a:prstGeom>
              <a:noFill/>
            </p:spPr>
            <p:txBody>
              <a:bodyPr wrap="square" rtlCol="0">
                <a:spAutoFit/>
              </a:bodyPr>
              <a:lstStyle/>
              <a:p>
                <a:pPr marL="171450" indent="-171450" algn="just">
                  <a:lnSpc>
                    <a:spcPct val="150000"/>
                  </a:lnSpc>
                  <a:buFont typeface="Wingdings" panose="05000000000000000000" pitchFamily="2" charset="2"/>
                  <a:buChar char="ü"/>
                </a:pPr>
                <a:r>
                  <a:rPr lang="en-US" sz="1600" dirty="0"/>
                  <a:t> </a:t>
                </a:r>
                <a:r>
                  <a:rPr lang="fr-FR" sz="1600" dirty="0"/>
                  <a:t>Alarme</a:t>
                </a:r>
                <a:r>
                  <a:rPr lang="en-US" sz="1600" dirty="0"/>
                  <a:t> </a:t>
                </a:r>
                <a:r>
                  <a:rPr lang="fr-FR" sz="1600" dirty="0"/>
                  <a:t>lumineux</a:t>
                </a:r>
              </a:p>
              <a:p>
                <a:pPr marL="171450" indent="-171450" algn="just">
                  <a:lnSpc>
                    <a:spcPct val="150000"/>
                  </a:lnSpc>
                  <a:buFont typeface="Wingdings" panose="05000000000000000000" pitchFamily="2" charset="2"/>
                  <a:buChar char="ü"/>
                </a:pPr>
                <a:r>
                  <a:rPr lang="fr-FR" sz="1600" dirty="0"/>
                  <a:t> Alarme</a:t>
                </a:r>
                <a:r>
                  <a:rPr lang="en-US" sz="1600" dirty="0"/>
                  <a:t> Sonore</a:t>
                </a:r>
              </a:p>
              <a:p>
                <a:pPr marL="171450" indent="-171450" algn="just">
                  <a:lnSpc>
                    <a:spcPct val="150000"/>
                  </a:lnSpc>
                  <a:buFont typeface="Wingdings" panose="05000000000000000000" pitchFamily="2" charset="2"/>
                  <a:buChar char="ü"/>
                </a:pPr>
                <a:r>
                  <a:rPr lang="en-US" sz="1600" dirty="0"/>
                  <a:t> </a:t>
                </a:r>
                <a:r>
                  <a:rPr lang="fr-FR" sz="1600" dirty="0"/>
                  <a:t>Affichage</a:t>
                </a:r>
                <a:r>
                  <a:rPr lang="en-US" sz="1600" dirty="0"/>
                  <a:t> </a:t>
                </a:r>
                <a:r>
                  <a:rPr lang="fr-FR" sz="1600" dirty="0"/>
                  <a:t>d’alarme</a:t>
                </a:r>
              </a:p>
            </p:txBody>
          </p:sp>
          <p:sp>
            <p:nvSpPr>
              <p:cNvPr id="24" name="Oval 110">
                <a:extLst>
                  <a:ext uri="{FF2B5EF4-FFF2-40B4-BE49-F238E27FC236}">
                    <a16:creationId xmlns:a16="http://schemas.microsoft.com/office/drawing/2014/main" id="{CABD703B-8FAA-486E-B084-E118AE695F5B}"/>
                  </a:ext>
                </a:extLst>
              </p:cNvPr>
              <p:cNvSpPr/>
              <p:nvPr/>
            </p:nvSpPr>
            <p:spPr>
              <a:xfrm>
                <a:off x="3832745" y="1451577"/>
                <a:ext cx="223736" cy="2237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108">
              <a:extLst>
                <a:ext uri="{FF2B5EF4-FFF2-40B4-BE49-F238E27FC236}">
                  <a16:creationId xmlns:a16="http://schemas.microsoft.com/office/drawing/2014/main" id="{24DD6E57-4835-465D-94D5-438718809995}"/>
                </a:ext>
              </a:extLst>
            </p:cNvPr>
            <p:cNvSpPr txBox="1"/>
            <p:nvPr/>
          </p:nvSpPr>
          <p:spPr>
            <a:xfrm>
              <a:off x="5901978" y="1195605"/>
              <a:ext cx="3549354" cy="646331"/>
            </a:xfrm>
            <a:prstGeom prst="rect">
              <a:avLst/>
            </a:prstGeom>
            <a:noFill/>
          </p:spPr>
          <p:txBody>
            <a:bodyPr wrap="square" rtlCol="0">
              <a:spAutoFit/>
            </a:bodyPr>
            <a:lstStyle/>
            <a:p>
              <a:r>
                <a:rPr lang="fr-FR" b="1" dirty="0">
                  <a:solidFill>
                    <a:srgbClr val="002060"/>
                  </a:solidFill>
                </a:rPr>
                <a:t>Alarme de prise </a:t>
              </a:r>
            </a:p>
            <a:p>
              <a:r>
                <a:rPr lang="fr-FR" b="1" dirty="0">
                  <a:solidFill>
                    <a:srgbClr val="002060"/>
                  </a:solidFill>
                </a:rPr>
                <a:t>de médicament </a:t>
              </a:r>
            </a:p>
          </p:txBody>
        </p:sp>
      </p:grpSp>
      <p:grpSp>
        <p:nvGrpSpPr>
          <p:cNvPr id="16" name="Group 111">
            <a:extLst>
              <a:ext uri="{FF2B5EF4-FFF2-40B4-BE49-F238E27FC236}">
                <a16:creationId xmlns:a16="http://schemas.microsoft.com/office/drawing/2014/main" id="{690C3652-A565-4276-AA6B-E487F957C8E0}"/>
              </a:ext>
            </a:extLst>
          </p:cNvPr>
          <p:cNvGrpSpPr/>
          <p:nvPr/>
        </p:nvGrpSpPr>
        <p:grpSpPr>
          <a:xfrm>
            <a:off x="9492701" y="3310938"/>
            <a:ext cx="1861813" cy="838948"/>
            <a:chOff x="5678243" y="1195605"/>
            <a:chExt cx="1861813" cy="838948"/>
          </a:xfrm>
        </p:grpSpPr>
        <p:sp>
          <p:nvSpPr>
            <p:cNvPr id="20" name="Oval 115">
              <a:extLst>
                <a:ext uri="{FF2B5EF4-FFF2-40B4-BE49-F238E27FC236}">
                  <a16:creationId xmlns:a16="http://schemas.microsoft.com/office/drawing/2014/main" id="{93AFA87F-C371-414D-93EA-FB23C7E5BBA4}"/>
                </a:ext>
              </a:extLst>
            </p:cNvPr>
            <p:cNvSpPr/>
            <p:nvPr/>
          </p:nvSpPr>
          <p:spPr>
            <a:xfrm>
              <a:off x="5678243" y="1357037"/>
              <a:ext cx="223736" cy="223736"/>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8" name="TextBox 113">
              <a:extLst>
                <a:ext uri="{FF2B5EF4-FFF2-40B4-BE49-F238E27FC236}">
                  <a16:creationId xmlns:a16="http://schemas.microsoft.com/office/drawing/2014/main" id="{EF7B3647-014B-40D7-8034-E89D1CB9839C}"/>
                </a:ext>
              </a:extLst>
            </p:cNvPr>
            <p:cNvSpPr txBox="1"/>
            <p:nvPr/>
          </p:nvSpPr>
          <p:spPr>
            <a:xfrm>
              <a:off x="5901979" y="1195605"/>
              <a:ext cx="1638077" cy="838948"/>
            </a:xfrm>
            <a:prstGeom prst="rect">
              <a:avLst/>
            </a:prstGeom>
            <a:noFill/>
          </p:spPr>
          <p:txBody>
            <a:bodyPr wrap="none" rtlCol="0">
              <a:spAutoFit/>
            </a:bodyPr>
            <a:lstStyle/>
            <a:p>
              <a:pPr algn="just">
                <a:lnSpc>
                  <a:spcPct val="150000"/>
                </a:lnSpc>
              </a:pPr>
              <a:r>
                <a:rPr lang="en-US" b="1" dirty="0" err="1">
                  <a:solidFill>
                    <a:srgbClr val="002060"/>
                  </a:solidFill>
                </a:rPr>
                <a:t>Consommation</a:t>
              </a:r>
              <a:endParaRPr lang="en-US" b="1" dirty="0">
                <a:solidFill>
                  <a:srgbClr val="002060"/>
                </a:solidFill>
              </a:endParaRPr>
            </a:p>
            <a:p>
              <a:pPr algn="just">
                <a:lnSpc>
                  <a:spcPct val="150000"/>
                </a:lnSpc>
                <a:buFont typeface="Wingdings" pitchFamily="2" charset="2"/>
                <a:buChar char="ü"/>
              </a:pPr>
              <a:r>
                <a:rPr lang="en-US" sz="1600" dirty="0"/>
                <a:t> </a:t>
              </a:r>
              <a:r>
                <a:rPr lang="en-US" sz="1600" dirty="0" err="1"/>
                <a:t>faible</a:t>
              </a:r>
              <a:endParaRPr lang="en-US" sz="1600" dirty="0"/>
            </a:p>
          </p:txBody>
        </p:sp>
      </p:grpSp>
      <p:sp>
        <p:nvSpPr>
          <p:cNvPr id="57" name="ZoneTexte 56">
            <a:extLst>
              <a:ext uri="{FF2B5EF4-FFF2-40B4-BE49-F238E27FC236}">
                <a16:creationId xmlns:a16="http://schemas.microsoft.com/office/drawing/2014/main" id="{94E57AB0-51ED-42E1-B02B-A3E371936FE3}"/>
              </a:ext>
            </a:extLst>
          </p:cNvPr>
          <p:cNvSpPr txBox="1"/>
          <p:nvPr/>
        </p:nvSpPr>
        <p:spPr>
          <a:xfrm>
            <a:off x="2666063" y="2876551"/>
            <a:ext cx="2268570" cy="430887"/>
          </a:xfrm>
          <a:prstGeom prst="rect">
            <a:avLst/>
          </a:prstGeom>
          <a:noFill/>
        </p:spPr>
        <p:txBody>
          <a:bodyPr wrap="square" rtlCol="0">
            <a:spAutoFit/>
          </a:bodyPr>
          <a:lstStyle/>
          <a:p>
            <a:r>
              <a:rPr lang="fr-FR" sz="2200" dirty="0">
                <a:solidFill>
                  <a:srgbClr val="C00000"/>
                </a:solidFill>
                <a:effectLst>
                  <a:outerShdw blurRad="38100" dist="38100" dir="2700000" algn="tl">
                    <a:srgbClr val="000000">
                      <a:alpha val="43137"/>
                    </a:srgbClr>
                  </a:outerShdw>
                </a:effectLst>
              </a:rPr>
              <a:t>Contributions</a:t>
            </a:r>
          </a:p>
        </p:txBody>
      </p:sp>
      <p:sp>
        <p:nvSpPr>
          <p:cNvPr id="58" name="Freeform: Shape 117">
            <a:extLst>
              <a:ext uri="{FF2B5EF4-FFF2-40B4-BE49-F238E27FC236}">
                <a16:creationId xmlns:a16="http://schemas.microsoft.com/office/drawing/2014/main" id="{B3499483-34AB-4CDD-A3E3-8910122CDCC8}"/>
              </a:ext>
            </a:extLst>
          </p:cNvPr>
          <p:cNvSpPr/>
          <p:nvPr/>
        </p:nvSpPr>
        <p:spPr>
          <a:xfrm rot="427002">
            <a:off x="1958853" y="4634561"/>
            <a:ext cx="1126426" cy="1126426"/>
          </a:xfrm>
          <a:custGeom>
            <a:avLst/>
            <a:gdLst>
              <a:gd name="connsiteX0" fmla="*/ 1126427 w 1126426"/>
              <a:gd name="connsiteY0" fmla="*/ 563213 h 1126426"/>
              <a:gd name="connsiteX1" fmla="*/ 563213 w 1126426"/>
              <a:gd name="connsiteY1" fmla="*/ 1126427 h 1126426"/>
              <a:gd name="connsiteX2" fmla="*/ 0 w 1126426"/>
              <a:gd name="connsiteY2" fmla="*/ 563213 h 1126426"/>
              <a:gd name="connsiteX3" fmla="*/ 563213 w 1126426"/>
              <a:gd name="connsiteY3" fmla="*/ 0 h 1126426"/>
              <a:gd name="connsiteX4" fmla="*/ 1126427 w 1126426"/>
              <a:gd name="connsiteY4" fmla="*/ 563213 h 1126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26" h="1126426">
                <a:moveTo>
                  <a:pt x="1126427" y="563213"/>
                </a:moveTo>
                <a:cubicBezTo>
                  <a:pt x="1126427" y="874267"/>
                  <a:pt x="874268" y="1126427"/>
                  <a:pt x="563213" y="1126427"/>
                </a:cubicBezTo>
                <a:cubicBezTo>
                  <a:pt x="252159" y="1126427"/>
                  <a:pt x="0" y="874267"/>
                  <a:pt x="0" y="563213"/>
                </a:cubicBezTo>
                <a:cubicBezTo>
                  <a:pt x="0" y="252159"/>
                  <a:pt x="252159" y="0"/>
                  <a:pt x="563213" y="0"/>
                </a:cubicBezTo>
                <a:cubicBezTo>
                  <a:pt x="874267" y="0"/>
                  <a:pt x="1126427" y="252159"/>
                  <a:pt x="1126427" y="563213"/>
                </a:cubicBezTo>
                <a:close/>
              </a:path>
            </a:pathLst>
          </a:custGeom>
          <a:noFill/>
          <a:ln w="66590" cap="flat">
            <a:solidFill>
              <a:srgbClr val="64A397"/>
            </a:solidFill>
            <a:prstDash val="solid"/>
            <a:miter/>
          </a:ln>
        </p:spPr>
        <p:txBody>
          <a:bodyPr rtlCol="0" anchor="ctr"/>
          <a:lstStyle/>
          <a:p>
            <a:endParaRPr lang="en-US" dirty="0"/>
          </a:p>
        </p:txBody>
      </p:sp>
      <p:cxnSp>
        <p:nvCxnSpPr>
          <p:cNvPr id="59" name="Straight Connector 9">
            <a:extLst>
              <a:ext uri="{FF2B5EF4-FFF2-40B4-BE49-F238E27FC236}">
                <a16:creationId xmlns:a16="http://schemas.microsoft.com/office/drawing/2014/main" id="{95459324-9036-44A8-9F7C-974BB539D094}"/>
              </a:ext>
            </a:extLst>
          </p:cNvPr>
          <p:cNvCxnSpPr>
            <a:cxnSpLocks/>
          </p:cNvCxnSpPr>
          <p:nvPr/>
        </p:nvCxnSpPr>
        <p:spPr>
          <a:xfrm flipH="1">
            <a:off x="2579678" y="4185254"/>
            <a:ext cx="684765" cy="102010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0" name="Freeform: Shape 20">
            <a:extLst>
              <a:ext uri="{FF2B5EF4-FFF2-40B4-BE49-F238E27FC236}">
                <a16:creationId xmlns:a16="http://schemas.microsoft.com/office/drawing/2014/main" id="{79281596-DCF0-4D00-B8CC-A6804F766AD2}"/>
              </a:ext>
            </a:extLst>
          </p:cNvPr>
          <p:cNvSpPr/>
          <p:nvPr/>
        </p:nvSpPr>
        <p:spPr>
          <a:xfrm rot="1669829">
            <a:off x="3120392" y="4170879"/>
            <a:ext cx="187452" cy="187452"/>
          </a:xfrm>
          <a:custGeom>
            <a:avLst/>
            <a:gdLst>
              <a:gd name="connsiteX0" fmla="*/ 187452 w 187452"/>
              <a:gd name="connsiteY0" fmla="*/ 93726 h 187452"/>
              <a:gd name="connsiteX1" fmla="*/ 93726 w 187452"/>
              <a:gd name="connsiteY1" fmla="*/ 187452 h 187452"/>
              <a:gd name="connsiteX2" fmla="*/ 0 w 187452"/>
              <a:gd name="connsiteY2" fmla="*/ 93726 h 187452"/>
              <a:gd name="connsiteX3" fmla="*/ 93726 w 187452"/>
              <a:gd name="connsiteY3" fmla="*/ 0 h 187452"/>
              <a:gd name="connsiteX4" fmla="*/ 187452 w 187452"/>
              <a:gd name="connsiteY4" fmla="*/ 93726 h 187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452" h="187452">
                <a:moveTo>
                  <a:pt x="187452" y="93726"/>
                </a:moveTo>
                <a:cubicBezTo>
                  <a:pt x="187452" y="145489"/>
                  <a:pt x="145489" y="187452"/>
                  <a:pt x="93726" y="187452"/>
                </a:cubicBezTo>
                <a:cubicBezTo>
                  <a:pt x="41963" y="187452"/>
                  <a:pt x="0" y="145489"/>
                  <a:pt x="0" y="93726"/>
                </a:cubicBezTo>
                <a:cubicBezTo>
                  <a:pt x="0" y="41963"/>
                  <a:pt x="41963" y="0"/>
                  <a:pt x="93726" y="0"/>
                </a:cubicBezTo>
                <a:cubicBezTo>
                  <a:pt x="145489" y="0"/>
                  <a:pt x="187452" y="41963"/>
                  <a:pt x="187452" y="93726"/>
                </a:cubicBezTo>
                <a:close/>
              </a:path>
            </a:pathLst>
          </a:custGeom>
          <a:solidFill>
            <a:srgbClr val="64A397"/>
          </a:solidFill>
          <a:ln w="9525" cap="flat">
            <a:noFill/>
            <a:prstDash val="solid"/>
            <a:miter/>
          </a:ln>
        </p:spPr>
        <p:txBody>
          <a:bodyPr rtlCol="0" anchor="ctr"/>
          <a:lstStyle/>
          <a:p>
            <a:endParaRPr lang="en-US"/>
          </a:p>
        </p:txBody>
      </p:sp>
      <p:sp>
        <p:nvSpPr>
          <p:cNvPr id="61" name="Freeform: Shape 28">
            <a:extLst>
              <a:ext uri="{FF2B5EF4-FFF2-40B4-BE49-F238E27FC236}">
                <a16:creationId xmlns:a16="http://schemas.microsoft.com/office/drawing/2014/main" id="{AD2A6472-6FF7-441A-AD19-98A4227C63FC}"/>
              </a:ext>
            </a:extLst>
          </p:cNvPr>
          <p:cNvSpPr/>
          <p:nvPr/>
        </p:nvSpPr>
        <p:spPr>
          <a:xfrm rot="427002">
            <a:off x="2147639" y="4823347"/>
            <a:ext cx="748855" cy="748855"/>
          </a:xfrm>
          <a:custGeom>
            <a:avLst/>
            <a:gdLst>
              <a:gd name="connsiteX0" fmla="*/ 748855 w 748855"/>
              <a:gd name="connsiteY0" fmla="*/ 374428 h 748855"/>
              <a:gd name="connsiteX1" fmla="*/ 374428 w 748855"/>
              <a:gd name="connsiteY1" fmla="*/ 748856 h 748855"/>
              <a:gd name="connsiteX2" fmla="*/ 0 w 748855"/>
              <a:gd name="connsiteY2" fmla="*/ 374428 h 748855"/>
              <a:gd name="connsiteX3" fmla="*/ 374428 w 748855"/>
              <a:gd name="connsiteY3" fmla="*/ 0 h 748855"/>
              <a:gd name="connsiteX4" fmla="*/ 748855 w 748855"/>
              <a:gd name="connsiteY4" fmla="*/ 374428 h 748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855" h="748855">
                <a:moveTo>
                  <a:pt x="748855" y="374428"/>
                </a:moveTo>
                <a:cubicBezTo>
                  <a:pt x="748855" y="581219"/>
                  <a:pt x="581218" y="748856"/>
                  <a:pt x="374428" y="748856"/>
                </a:cubicBezTo>
                <a:cubicBezTo>
                  <a:pt x="167637" y="748856"/>
                  <a:pt x="0" y="581219"/>
                  <a:pt x="0" y="374428"/>
                </a:cubicBezTo>
                <a:cubicBezTo>
                  <a:pt x="0" y="167637"/>
                  <a:pt x="167637" y="0"/>
                  <a:pt x="374428" y="0"/>
                </a:cubicBezTo>
                <a:cubicBezTo>
                  <a:pt x="581219" y="0"/>
                  <a:pt x="748855" y="167637"/>
                  <a:pt x="748855" y="374428"/>
                </a:cubicBezTo>
                <a:close/>
              </a:path>
            </a:pathLst>
          </a:custGeom>
          <a:solidFill>
            <a:srgbClr val="64A397"/>
          </a:solidFill>
          <a:ln w="9525" cap="flat">
            <a:noFill/>
            <a:prstDash val="solid"/>
            <a:miter/>
          </a:ln>
          <a:effectLst>
            <a:outerShdw blurRad="50800" dist="38100" dir="2700000" algn="tl" rotWithShape="0">
              <a:prstClr val="black">
                <a:alpha val="40000"/>
              </a:prstClr>
            </a:outerShdw>
          </a:effectLst>
        </p:spPr>
        <p:txBody>
          <a:bodyPr rtlCol="0" anchor="ctr"/>
          <a:lstStyle/>
          <a:p>
            <a:pPr algn="ctr"/>
            <a:r>
              <a:rPr lang="en-US" b="1" dirty="0">
                <a:solidFill>
                  <a:schemeClr val="bg1"/>
                </a:solidFill>
              </a:rPr>
              <a:t>06</a:t>
            </a:r>
          </a:p>
        </p:txBody>
      </p:sp>
      <p:sp>
        <p:nvSpPr>
          <p:cNvPr id="66" name="Oval 105">
            <a:extLst>
              <a:ext uri="{FF2B5EF4-FFF2-40B4-BE49-F238E27FC236}">
                <a16:creationId xmlns:a16="http://schemas.microsoft.com/office/drawing/2014/main" id="{FD22FAE2-8BB1-4A17-8222-11960A3DF542}"/>
              </a:ext>
            </a:extLst>
          </p:cNvPr>
          <p:cNvSpPr/>
          <p:nvPr/>
        </p:nvSpPr>
        <p:spPr>
          <a:xfrm>
            <a:off x="9398103" y="4721407"/>
            <a:ext cx="223736" cy="223736"/>
          </a:xfrm>
          <a:prstGeom prst="ellipse">
            <a:avLst/>
          </a:prstGeom>
          <a:solidFill>
            <a:srgbClr val="64A397"/>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7" name="TextBox 103">
            <a:extLst>
              <a:ext uri="{FF2B5EF4-FFF2-40B4-BE49-F238E27FC236}">
                <a16:creationId xmlns:a16="http://schemas.microsoft.com/office/drawing/2014/main" id="{E0685351-790F-4D83-88E7-E44A13458077}"/>
              </a:ext>
            </a:extLst>
          </p:cNvPr>
          <p:cNvSpPr txBox="1"/>
          <p:nvPr/>
        </p:nvSpPr>
        <p:spPr>
          <a:xfrm>
            <a:off x="9621839" y="4627614"/>
            <a:ext cx="2664757" cy="646331"/>
          </a:xfrm>
          <a:prstGeom prst="rect">
            <a:avLst/>
          </a:prstGeom>
          <a:noFill/>
        </p:spPr>
        <p:txBody>
          <a:bodyPr wrap="square" rtlCol="0">
            <a:spAutoFit/>
          </a:bodyPr>
          <a:lstStyle/>
          <a:p>
            <a:r>
              <a:rPr lang="en-US" b="1" dirty="0">
                <a:solidFill>
                  <a:srgbClr val="002060"/>
                </a:solidFill>
              </a:rPr>
              <a:t>Access  aux médicaments</a:t>
            </a:r>
          </a:p>
          <a:p>
            <a:endParaRPr lang="en-US" b="1" dirty="0">
              <a:solidFill>
                <a:schemeClr val="accent3">
                  <a:lumMod val="75000"/>
                </a:schemeClr>
              </a:solidFill>
            </a:endParaRPr>
          </a:p>
        </p:txBody>
      </p:sp>
      <p:sp>
        <p:nvSpPr>
          <p:cNvPr id="64" name="TextBox 99">
            <a:extLst>
              <a:ext uri="{FF2B5EF4-FFF2-40B4-BE49-F238E27FC236}">
                <a16:creationId xmlns:a16="http://schemas.microsoft.com/office/drawing/2014/main" id="{0F60CE18-4FC8-4AA2-9E8A-0174A7D1B714}"/>
              </a:ext>
            </a:extLst>
          </p:cNvPr>
          <p:cNvSpPr txBox="1"/>
          <p:nvPr/>
        </p:nvSpPr>
        <p:spPr>
          <a:xfrm>
            <a:off x="9759917" y="5032036"/>
            <a:ext cx="2117510" cy="338554"/>
          </a:xfrm>
          <a:prstGeom prst="rect">
            <a:avLst/>
          </a:prstGeom>
          <a:noFill/>
        </p:spPr>
        <p:txBody>
          <a:bodyPr wrap="square" rtlCol="0">
            <a:spAutoFit/>
          </a:bodyPr>
          <a:lstStyle/>
          <a:p>
            <a:pPr>
              <a:buFont typeface="Wingdings" pitchFamily="2" charset="2"/>
              <a:buChar char="ü"/>
            </a:pPr>
            <a:r>
              <a:rPr lang="fr-FR" sz="1600" dirty="0"/>
              <a:t> simple</a:t>
            </a:r>
          </a:p>
        </p:txBody>
      </p:sp>
      <p:sp>
        <p:nvSpPr>
          <p:cNvPr id="3" name="Espace réservé du numéro de diapositive 2">
            <a:extLst>
              <a:ext uri="{FF2B5EF4-FFF2-40B4-BE49-F238E27FC236}">
                <a16:creationId xmlns:a16="http://schemas.microsoft.com/office/drawing/2014/main" id="{502DCCDE-CBE0-4FBF-BE97-CBCDB156001D}"/>
              </a:ext>
            </a:extLst>
          </p:cNvPr>
          <p:cNvSpPr>
            <a:spLocks noGrp="1"/>
          </p:cNvSpPr>
          <p:nvPr>
            <p:ph type="sldNum" sz="quarter" idx="12"/>
          </p:nvPr>
        </p:nvSpPr>
        <p:spPr/>
        <p:txBody>
          <a:bodyPr/>
          <a:lstStyle/>
          <a:p>
            <a:fld id="{981E4704-1614-4F29-AD2A-40C4B1270A60}" type="slidenum">
              <a:rPr lang="x-none" smtClean="0"/>
              <a:pPr/>
              <a:t>11</a:t>
            </a:fld>
            <a:endParaRPr lang="x-none"/>
          </a:p>
        </p:txBody>
      </p:sp>
    </p:spTree>
    <p:extLst>
      <p:ext uri="{BB962C8B-B14F-4D97-AF65-F5344CB8AC3E}">
        <p14:creationId xmlns:p14="http://schemas.microsoft.com/office/powerpoint/2010/main" val="120929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wheel(1)">
                                      <p:cBhvr>
                                        <p:cTn id="14" dur="2000"/>
                                        <p:tgtEl>
                                          <p:spTgt spid="56"/>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heel(1)">
                                      <p:cBhvr>
                                        <p:cTn id="17" dur="2000"/>
                                        <p:tgtEl>
                                          <p:spTgt spid="42"/>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heel(1)">
                                      <p:cBhvr>
                                        <p:cTn id="20" dur="20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circle(in)">
                                      <p:cBhvr>
                                        <p:cTn id="25" dur="2000"/>
                                        <p:tgtEl>
                                          <p:spTgt spid="51"/>
                                        </p:tgtEl>
                                      </p:cBhvr>
                                    </p:animEffect>
                                  </p:childTnLst>
                                </p:cTn>
                              </p:par>
                              <p:par>
                                <p:cTn id="26" presetID="6" presetClass="entr" presetSubtype="16"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ircle(in)">
                                      <p:cBhvr>
                                        <p:cTn id="28" dur="2000"/>
                                        <p:tgtEl>
                                          <p:spTgt spid="5"/>
                                        </p:tgtEl>
                                      </p:cBhvr>
                                    </p:animEffect>
                                  </p:childTnLst>
                                </p:cTn>
                              </p:par>
                              <p:par>
                                <p:cTn id="29" presetID="6" presetClass="entr" presetSubtype="16"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circle(in)">
                                      <p:cBhvr>
                                        <p:cTn id="31" dur="2000"/>
                                        <p:tgtEl>
                                          <p:spTgt spid="41"/>
                                        </p:tgtEl>
                                      </p:cBhvr>
                                    </p:animEffect>
                                  </p:childTnLst>
                                </p:cTn>
                              </p:par>
                              <p:par>
                                <p:cTn id="32" presetID="6" presetClass="entr" presetSubtype="16"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circle(in)">
                                      <p:cBhvr>
                                        <p:cTn id="34" dur="20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grpId="0" nodeType="click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circle(in)">
                                      <p:cBhvr>
                                        <p:cTn id="46" dur="2000"/>
                                        <p:tgtEl>
                                          <p:spTgt spid="52"/>
                                        </p:tgtEl>
                                      </p:cBhvr>
                                    </p:animEffect>
                                  </p:childTnLst>
                                </p:cTn>
                              </p:par>
                              <p:par>
                                <p:cTn id="47" presetID="6" presetClass="entr" presetSubtype="16"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circle(in)">
                                      <p:cBhvr>
                                        <p:cTn id="49" dur="2000"/>
                                        <p:tgtEl>
                                          <p:spTgt spid="6"/>
                                        </p:tgtEl>
                                      </p:cBhvr>
                                    </p:animEffect>
                                  </p:childTnLst>
                                </p:cTn>
                              </p:par>
                              <p:par>
                                <p:cTn id="50" presetID="6" presetClass="entr" presetSubtype="16"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circle(in)">
                                      <p:cBhvr>
                                        <p:cTn id="52" dur="2000"/>
                                        <p:tgtEl>
                                          <p:spTgt spid="40"/>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circle(in)">
                                      <p:cBhvr>
                                        <p:cTn id="55" dur="2000"/>
                                        <p:tgtEl>
                                          <p:spTgt spid="48"/>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1000"/>
                                        <p:tgtEl>
                                          <p:spTgt spid="15"/>
                                        </p:tgtEl>
                                      </p:cBhvr>
                                    </p:animEffect>
                                    <p:anim calcmode="lin" valueType="num">
                                      <p:cBhvr>
                                        <p:cTn id="61" dur="1000" fill="hold"/>
                                        <p:tgtEl>
                                          <p:spTgt spid="15"/>
                                        </p:tgtEl>
                                        <p:attrNameLst>
                                          <p:attrName>ppt_x</p:attrName>
                                        </p:attrNameLst>
                                      </p:cBhvr>
                                      <p:tavLst>
                                        <p:tav tm="0">
                                          <p:val>
                                            <p:strVal val="#ppt_x"/>
                                          </p:val>
                                        </p:tav>
                                        <p:tav tm="100000">
                                          <p:val>
                                            <p:strVal val="#ppt_x"/>
                                          </p:val>
                                        </p:tav>
                                      </p:tavLst>
                                    </p:anim>
                                    <p:anim calcmode="lin" valueType="num">
                                      <p:cBhvr>
                                        <p:cTn id="6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circle(in)">
                                      <p:cBhvr>
                                        <p:cTn id="67" dur="2000"/>
                                        <p:tgtEl>
                                          <p:spTgt spid="49"/>
                                        </p:tgtEl>
                                      </p:cBhvr>
                                    </p:animEffect>
                                  </p:childTnLst>
                                </p:cTn>
                              </p:par>
                              <p:par>
                                <p:cTn id="68" presetID="6" presetClass="entr" presetSubtype="16"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circle(in)">
                                      <p:cBhvr>
                                        <p:cTn id="70" dur="2000"/>
                                        <p:tgtEl>
                                          <p:spTgt spid="39"/>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circle(in)">
                                      <p:cBhvr>
                                        <p:cTn id="73" dur="2000"/>
                                        <p:tgtEl>
                                          <p:spTgt spid="53"/>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circle(in)">
                                      <p:cBhvr>
                                        <p:cTn id="76" dur="2000"/>
                                        <p:tgtEl>
                                          <p:spTgt spid="7"/>
                                        </p:tgtEl>
                                      </p:cBhvr>
                                    </p:animEffec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1000"/>
                                        <p:tgtEl>
                                          <p:spTgt spid="13"/>
                                        </p:tgtEl>
                                      </p:cBhvr>
                                    </p:animEffect>
                                    <p:anim calcmode="lin" valueType="num">
                                      <p:cBhvr>
                                        <p:cTn id="82" dur="1000" fill="hold"/>
                                        <p:tgtEl>
                                          <p:spTgt spid="13"/>
                                        </p:tgtEl>
                                        <p:attrNameLst>
                                          <p:attrName>ppt_x</p:attrName>
                                        </p:attrNameLst>
                                      </p:cBhvr>
                                      <p:tavLst>
                                        <p:tav tm="0">
                                          <p:val>
                                            <p:strVal val="#ppt_x"/>
                                          </p:val>
                                        </p:tav>
                                        <p:tav tm="100000">
                                          <p:val>
                                            <p:strVal val="#ppt_x"/>
                                          </p:val>
                                        </p:tav>
                                      </p:tavLst>
                                    </p:anim>
                                    <p:anim calcmode="lin" valueType="num">
                                      <p:cBhvr>
                                        <p:cTn id="8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6" presetClass="entr" presetSubtype="16" fill="hold" grpId="0" nodeType="click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circle(in)">
                                      <p:cBhvr>
                                        <p:cTn id="88" dur="2000"/>
                                        <p:tgtEl>
                                          <p:spTgt spid="50"/>
                                        </p:tgtEl>
                                      </p:cBhvr>
                                    </p:animEffect>
                                  </p:childTnLst>
                                </p:cTn>
                              </p:par>
                              <p:par>
                                <p:cTn id="89" presetID="6" presetClass="entr" presetSubtype="16" fill="hold" nodeType="withEffect">
                                  <p:stCondLst>
                                    <p:cond delay="0"/>
                                  </p:stCondLst>
                                  <p:childTnLst>
                                    <p:set>
                                      <p:cBhvr>
                                        <p:cTn id="90" dur="1" fill="hold">
                                          <p:stCondLst>
                                            <p:cond delay="0"/>
                                          </p:stCondLst>
                                        </p:cTn>
                                        <p:tgtEl>
                                          <p:spTgt spid="38"/>
                                        </p:tgtEl>
                                        <p:attrNameLst>
                                          <p:attrName>style.visibility</p:attrName>
                                        </p:attrNameLst>
                                      </p:cBhvr>
                                      <p:to>
                                        <p:strVal val="visible"/>
                                      </p:to>
                                    </p:set>
                                    <p:animEffect transition="in" filter="circle(in)">
                                      <p:cBhvr>
                                        <p:cTn id="91" dur="2000"/>
                                        <p:tgtEl>
                                          <p:spTgt spid="38"/>
                                        </p:tgtEl>
                                      </p:cBhvr>
                                    </p:animEffect>
                                  </p:childTnLst>
                                </p:cTn>
                              </p:par>
                              <p:par>
                                <p:cTn id="92" presetID="6" presetClass="entr" presetSubtype="16" fill="hold" grpId="0" nodeType="with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circle(in)">
                                      <p:cBhvr>
                                        <p:cTn id="94" dur="2000"/>
                                        <p:tgtEl>
                                          <p:spTgt spid="54"/>
                                        </p:tgtEl>
                                      </p:cBhvr>
                                    </p:animEffect>
                                  </p:childTnLst>
                                </p:cTn>
                              </p:par>
                              <p:par>
                                <p:cTn id="95" presetID="6" presetClass="entr" presetSubtype="16" fill="hold" grpId="0" nodeType="with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circle(in)">
                                      <p:cBhvr>
                                        <p:cTn id="97" dur="2000"/>
                                        <p:tgtEl>
                                          <p:spTgt spid="8"/>
                                        </p:tgtEl>
                                      </p:cBhvr>
                                    </p:animEffect>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nodeType="click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1000"/>
                                        <p:tgtEl>
                                          <p:spTgt spid="14"/>
                                        </p:tgtEl>
                                      </p:cBhvr>
                                    </p:animEffect>
                                    <p:anim calcmode="lin" valueType="num">
                                      <p:cBhvr>
                                        <p:cTn id="103" dur="1000" fill="hold"/>
                                        <p:tgtEl>
                                          <p:spTgt spid="14"/>
                                        </p:tgtEl>
                                        <p:attrNameLst>
                                          <p:attrName>ppt_x</p:attrName>
                                        </p:attrNameLst>
                                      </p:cBhvr>
                                      <p:tavLst>
                                        <p:tav tm="0">
                                          <p:val>
                                            <p:strVal val="#ppt_x"/>
                                          </p:val>
                                        </p:tav>
                                        <p:tav tm="100000">
                                          <p:val>
                                            <p:strVal val="#ppt_x"/>
                                          </p:val>
                                        </p:tav>
                                      </p:tavLst>
                                    </p:anim>
                                    <p:anim calcmode="lin" valueType="num">
                                      <p:cBhvr>
                                        <p:cTn id="10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6" presetClass="entr" presetSubtype="16"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circle(in)">
                                      <p:cBhvr>
                                        <p:cTn id="109" dur="2000"/>
                                        <p:tgtEl>
                                          <p:spTgt spid="55"/>
                                        </p:tgtEl>
                                      </p:cBhvr>
                                    </p:animEffect>
                                  </p:childTnLst>
                                </p:cTn>
                              </p:par>
                              <p:par>
                                <p:cTn id="110" presetID="6" presetClass="entr" presetSubtype="16" fill="hold" grpId="0" nodeType="withEffect">
                                  <p:stCondLst>
                                    <p:cond delay="0"/>
                                  </p:stCondLst>
                                  <p:childTnLst>
                                    <p:set>
                                      <p:cBhvr>
                                        <p:cTn id="111" dur="1" fill="hold">
                                          <p:stCondLst>
                                            <p:cond delay="0"/>
                                          </p:stCondLst>
                                        </p:cTn>
                                        <p:tgtEl>
                                          <p:spTgt spid="9"/>
                                        </p:tgtEl>
                                        <p:attrNameLst>
                                          <p:attrName>style.visibility</p:attrName>
                                        </p:attrNameLst>
                                      </p:cBhvr>
                                      <p:to>
                                        <p:strVal val="visible"/>
                                      </p:to>
                                    </p:set>
                                    <p:animEffect transition="in" filter="circle(in)">
                                      <p:cBhvr>
                                        <p:cTn id="112" dur="2000"/>
                                        <p:tgtEl>
                                          <p:spTgt spid="9"/>
                                        </p:tgtEl>
                                      </p:cBhvr>
                                    </p:animEffect>
                                  </p:childTnLst>
                                </p:cTn>
                              </p:par>
                              <p:par>
                                <p:cTn id="113" presetID="6" presetClass="entr" presetSubtype="16" fill="hold" nodeType="withEffect">
                                  <p:stCondLst>
                                    <p:cond delay="0"/>
                                  </p:stCondLst>
                                  <p:childTnLst>
                                    <p:set>
                                      <p:cBhvr>
                                        <p:cTn id="114" dur="1" fill="hold">
                                          <p:stCondLst>
                                            <p:cond delay="0"/>
                                          </p:stCondLst>
                                        </p:cTn>
                                        <p:tgtEl>
                                          <p:spTgt spid="37"/>
                                        </p:tgtEl>
                                        <p:attrNameLst>
                                          <p:attrName>style.visibility</p:attrName>
                                        </p:attrNameLst>
                                      </p:cBhvr>
                                      <p:to>
                                        <p:strVal val="visible"/>
                                      </p:to>
                                    </p:set>
                                    <p:animEffect transition="in" filter="circle(in)">
                                      <p:cBhvr>
                                        <p:cTn id="115" dur="2000"/>
                                        <p:tgtEl>
                                          <p:spTgt spid="37"/>
                                        </p:tgtEl>
                                      </p:cBhvr>
                                    </p:animEffect>
                                  </p:childTnLst>
                                </p:cTn>
                              </p:par>
                              <p:par>
                                <p:cTn id="116" presetID="6" presetClass="entr" presetSubtype="16" fill="hold" grpId="0" nodeType="withEffect">
                                  <p:stCondLst>
                                    <p:cond delay="0"/>
                                  </p:stCondLst>
                                  <p:childTnLst>
                                    <p:set>
                                      <p:cBhvr>
                                        <p:cTn id="117" dur="1" fill="hold">
                                          <p:stCondLst>
                                            <p:cond delay="0"/>
                                          </p:stCondLst>
                                        </p:cTn>
                                        <p:tgtEl>
                                          <p:spTgt spid="47"/>
                                        </p:tgtEl>
                                        <p:attrNameLst>
                                          <p:attrName>style.visibility</p:attrName>
                                        </p:attrNameLst>
                                      </p:cBhvr>
                                      <p:to>
                                        <p:strVal val="visible"/>
                                      </p:to>
                                    </p:set>
                                    <p:animEffect transition="in" filter="circle(in)">
                                      <p:cBhvr>
                                        <p:cTn id="118" dur="2000"/>
                                        <p:tgtEl>
                                          <p:spTgt spid="47"/>
                                        </p:tgtEl>
                                      </p:cBhvr>
                                    </p:animEffect>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nodeType="clickEffect">
                                  <p:stCondLst>
                                    <p:cond delay="0"/>
                                  </p:stCondLst>
                                  <p:childTnLst>
                                    <p:set>
                                      <p:cBhvr>
                                        <p:cTn id="122" dur="1" fill="hold">
                                          <p:stCondLst>
                                            <p:cond delay="0"/>
                                          </p:stCondLst>
                                        </p:cTn>
                                        <p:tgtEl>
                                          <p:spTgt spid="16"/>
                                        </p:tgtEl>
                                        <p:attrNameLst>
                                          <p:attrName>style.visibility</p:attrName>
                                        </p:attrNameLst>
                                      </p:cBhvr>
                                      <p:to>
                                        <p:strVal val="visible"/>
                                      </p:to>
                                    </p:set>
                                    <p:animEffect transition="in" filter="fade">
                                      <p:cBhvr>
                                        <p:cTn id="123" dur="1000"/>
                                        <p:tgtEl>
                                          <p:spTgt spid="16"/>
                                        </p:tgtEl>
                                      </p:cBhvr>
                                    </p:animEffect>
                                    <p:anim calcmode="lin" valueType="num">
                                      <p:cBhvr>
                                        <p:cTn id="124" dur="1000" fill="hold"/>
                                        <p:tgtEl>
                                          <p:spTgt spid="16"/>
                                        </p:tgtEl>
                                        <p:attrNameLst>
                                          <p:attrName>ppt_x</p:attrName>
                                        </p:attrNameLst>
                                      </p:cBhvr>
                                      <p:tavLst>
                                        <p:tav tm="0">
                                          <p:val>
                                            <p:strVal val="#ppt_x"/>
                                          </p:val>
                                        </p:tav>
                                        <p:tav tm="100000">
                                          <p:val>
                                            <p:strVal val="#ppt_x"/>
                                          </p:val>
                                        </p:tav>
                                      </p:tavLst>
                                    </p:anim>
                                    <p:anim calcmode="lin" valueType="num">
                                      <p:cBhvr>
                                        <p:cTn id="12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6" presetClass="entr" presetSubtype="16" fill="hold" grpId="0" nodeType="clickEffect">
                                  <p:stCondLst>
                                    <p:cond delay="0"/>
                                  </p:stCondLst>
                                  <p:childTnLst>
                                    <p:set>
                                      <p:cBhvr>
                                        <p:cTn id="129" dur="1" fill="hold">
                                          <p:stCondLst>
                                            <p:cond delay="0"/>
                                          </p:stCondLst>
                                        </p:cTn>
                                        <p:tgtEl>
                                          <p:spTgt spid="61"/>
                                        </p:tgtEl>
                                        <p:attrNameLst>
                                          <p:attrName>style.visibility</p:attrName>
                                        </p:attrNameLst>
                                      </p:cBhvr>
                                      <p:to>
                                        <p:strVal val="visible"/>
                                      </p:to>
                                    </p:set>
                                    <p:animEffect transition="in" filter="circle(in)">
                                      <p:cBhvr>
                                        <p:cTn id="130" dur="2000"/>
                                        <p:tgtEl>
                                          <p:spTgt spid="61"/>
                                        </p:tgtEl>
                                      </p:cBhvr>
                                    </p:animEffect>
                                  </p:childTnLst>
                                </p:cTn>
                              </p:par>
                              <p:par>
                                <p:cTn id="131" presetID="6" presetClass="entr" presetSubtype="16" fill="hold" grpId="0" nodeType="withEffect">
                                  <p:stCondLst>
                                    <p:cond delay="0"/>
                                  </p:stCondLst>
                                  <p:childTnLst>
                                    <p:set>
                                      <p:cBhvr>
                                        <p:cTn id="132" dur="1" fill="hold">
                                          <p:stCondLst>
                                            <p:cond delay="0"/>
                                          </p:stCondLst>
                                        </p:cTn>
                                        <p:tgtEl>
                                          <p:spTgt spid="58"/>
                                        </p:tgtEl>
                                        <p:attrNameLst>
                                          <p:attrName>style.visibility</p:attrName>
                                        </p:attrNameLst>
                                      </p:cBhvr>
                                      <p:to>
                                        <p:strVal val="visible"/>
                                      </p:to>
                                    </p:set>
                                    <p:animEffect transition="in" filter="circle(in)">
                                      <p:cBhvr>
                                        <p:cTn id="133" dur="2000"/>
                                        <p:tgtEl>
                                          <p:spTgt spid="58"/>
                                        </p:tgtEl>
                                      </p:cBhvr>
                                    </p:animEffect>
                                  </p:childTnLst>
                                </p:cTn>
                              </p:par>
                              <p:par>
                                <p:cTn id="134" presetID="6" presetClass="entr" presetSubtype="16" fill="hold" grpId="0"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circle(in)">
                                      <p:cBhvr>
                                        <p:cTn id="136" dur="2000"/>
                                        <p:tgtEl>
                                          <p:spTgt spid="60"/>
                                        </p:tgtEl>
                                      </p:cBhvr>
                                    </p:animEffect>
                                  </p:childTnLst>
                                </p:cTn>
                              </p:par>
                              <p:par>
                                <p:cTn id="137" presetID="6" presetClass="entr" presetSubtype="16" fill="hold"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circle(in)">
                                      <p:cBhvr>
                                        <p:cTn id="139" dur="2000"/>
                                        <p:tgtEl>
                                          <p:spTgt spid="59"/>
                                        </p:tgtEl>
                                      </p:cBhvr>
                                    </p:animEffect>
                                  </p:childTnLst>
                                </p:cTn>
                              </p:par>
                            </p:childTnLst>
                          </p:cTn>
                        </p:par>
                      </p:childTnLst>
                    </p:cTn>
                  </p:par>
                  <p:par>
                    <p:cTn id="140" fill="hold">
                      <p:stCondLst>
                        <p:cond delay="indefinite"/>
                      </p:stCondLst>
                      <p:childTnLst>
                        <p:par>
                          <p:cTn id="141" fill="hold">
                            <p:stCondLst>
                              <p:cond delay="0"/>
                            </p:stCondLst>
                            <p:childTnLst>
                              <p:par>
                                <p:cTn id="142" presetID="42" presetClass="entr" presetSubtype="0" fill="hold" grpId="0" nodeType="clickEffect">
                                  <p:stCondLst>
                                    <p:cond delay="0"/>
                                  </p:stCondLst>
                                  <p:childTnLst>
                                    <p:set>
                                      <p:cBhvr>
                                        <p:cTn id="143" dur="1" fill="hold">
                                          <p:stCondLst>
                                            <p:cond delay="0"/>
                                          </p:stCondLst>
                                        </p:cTn>
                                        <p:tgtEl>
                                          <p:spTgt spid="66"/>
                                        </p:tgtEl>
                                        <p:attrNameLst>
                                          <p:attrName>style.visibility</p:attrName>
                                        </p:attrNameLst>
                                      </p:cBhvr>
                                      <p:to>
                                        <p:strVal val="visible"/>
                                      </p:to>
                                    </p:set>
                                    <p:animEffect transition="in" filter="fade">
                                      <p:cBhvr>
                                        <p:cTn id="144" dur="1000"/>
                                        <p:tgtEl>
                                          <p:spTgt spid="66"/>
                                        </p:tgtEl>
                                      </p:cBhvr>
                                    </p:animEffect>
                                    <p:anim calcmode="lin" valueType="num">
                                      <p:cBhvr>
                                        <p:cTn id="145" dur="1000" fill="hold"/>
                                        <p:tgtEl>
                                          <p:spTgt spid="66"/>
                                        </p:tgtEl>
                                        <p:attrNameLst>
                                          <p:attrName>ppt_x</p:attrName>
                                        </p:attrNameLst>
                                      </p:cBhvr>
                                      <p:tavLst>
                                        <p:tav tm="0">
                                          <p:val>
                                            <p:strVal val="#ppt_x"/>
                                          </p:val>
                                        </p:tav>
                                        <p:tav tm="100000">
                                          <p:val>
                                            <p:strVal val="#ppt_x"/>
                                          </p:val>
                                        </p:tav>
                                      </p:tavLst>
                                    </p:anim>
                                    <p:anim calcmode="lin" valueType="num">
                                      <p:cBhvr>
                                        <p:cTn id="146" dur="1000" fill="hold"/>
                                        <p:tgtEl>
                                          <p:spTgt spid="66"/>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fade">
                                      <p:cBhvr>
                                        <p:cTn id="149" dur="1000"/>
                                        <p:tgtEl>
                                          <p:spTgt spid="67"/>
                                        </p:tgtEl>
                                      </p:cBhvr>
                                    </p:animEffect>
                                    <p:anim calcmode="lin" valueType="num">
                                      <p:cBhvr>
                                        <p:cTn id="150" dur="1000" fill="hold"/>
                                        <p:tgtEl>
                                          <p:spTgt spid="67"/>
                                        </p:tgtEl>
                                        <p:attrNameLst>
                                          <p:attrName>ppt_x</p:attrName>
                                        </p:attrNameLst>
                                      </p:cBhvr>
                                      <p:tavLst>
                                        <p:tav tm="0">
                                          <p:val>
                                            <p:strVal val="#ppt_x"/>
                                          </p:val>
                                        </p:tav>
                                        <p:tav tm="100000">
                                          <p:val>
                                            <p:strVal val="#ppt_x"/>
                                          </p:val>
                                        </p:tav>
                                      </p:tavLst>
                                    </p:anim>
                                    <p:anim calcmode="lin" valueType="num">
                                      <p:cBhvr>
                                        <p:cTn id="151" dur="1000" fill="hold"/>
                                        <p:tgtEl>
                                          <p:spTgt spid="67"/>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64"/>
                                        </p:tgtEl>
                                        <p:attrNameLst>
                                          <p:attrName>style.visibility</p:attrName>
                                        </p:attrNameLst>
                                      </p:cBhvr>
                                      <p:to>
                                        <p:strVal val="visible"/>
                                      </p:to>
                                    </p:set>
                                    <p:animEffect transition="in" filter="fade">
                                      <p:cBhvr>
                                        <p:cTn id="154" dur="1000"/>
                                        <p:tgtEl>
                                          <p:spTgt spid="64"/>
                                        </p:tgtEl>
                                      </p:cBhvr>
                                    </p:animEffect>
                                    <p:anim calcmode="lin" valueType="num">
                                      <p:cBhvr>
                                        <p:cTn id="155" dur="1000" fill="hold"/>
                                        <p:tgtEl>
                                          <p:spTgt spid="64"/>
                                        </p:tgtEl>
                                        <p:attrNameLst>
                                          <p:attrName>ppt_x</p:attrName>
                                        </p:attrNameLst>
                                      </p:cBhvr>
                                      <p:tavLst>
                                        <p:tav tm="0">
                                          <p:val>
                                            <p:strVal val="#ppt_x"/>
                                          </p:val>
                                        </p:tav>
                                        <p:tav tm="100000">
                                          <p:val>
                                            <p:strVal val="#ppt_x"/>
                                          </p:val>
                                        </p:tav>
                                      </p:tavLst>
                                    </p:anim>
                                    <p:anim calcmode="lin" valueType="num">
                                      <p:cBhvr>
                                        <p:cTn id="156"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42" grpId="0" animBg="1"/>
      <p:bldP spid="43"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p:bldP spid="58" grpId="0" animBg="1"/>
      <p:bldP spid="60" grpId="0" animBg="1"/>
      <p:bldP spid="61" grpId="0" animBg="1"/>
      <p:bldP spid="66" grpId="0" animBg="1"/>
      <p:bldP spid="67" grpId="0"/>
      <p:bldP spid="6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5BABC91-7657-4938-9803-23769FADBB5E}"/>
              </a:ext>
            </a:extLst>
          </p:cNvPr>
          <p:cNvSpPr/>
          <p:nvPr/>
        </p:nvSpPr>
        <p:spPr>
          <a:xfrm>
            <a:off x="0" y="5737322"/>
            <a:ext cx="12191999" cy="1120678"/>
          </a:xfrm>
          <a:prstGeom prst="rect">
            <a:avLst/>
          </a:prstGeom>
          <a:gradFill flip="none" rotWithShape="1">
            <a:gsLst>
              <a:gs pos="0">
                <a:srgbClr val="6EBFEF">
                  <a:shade val="30000"/>
                  <a:satMod val="115000"/>
                </a:srgbClr>
              </a:gs>
              <a:gs pos="50000">
                <a:srgbClr val="6EBFEF">
                  <a:shade val="67500"/>
                  <a:satMod val="115000"/>
                </a:srgbClr>
              </a:gs>
              <a:gs pos="100000">
                <a:srgbClr val="6EBFEF">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nvGrpSpPr>
          <p:cNvPr id="22" name="Groupe 21">
            <a:extLst>
              <a:ext uri="{FF2B5EF4-FFF2-40B4-BE49-F238E27FC236}">
                <a16:creationId xmlns:a16="http://schemas.microsoft.com/office/drawing/2014/main" id="{D2250B34-0AA4-4F50-A63E-3044CEA58933}"/>
              </a:ext>
            </a:extLst>
          </p:cNvPr>
          <p:cNvGrpSpPr/>
          <p:nvPr/>
        </p:nvGrpSpPr>
        <p:grpSpPr>
          <a:xfrm>
            <a:off x="572042" y="5929279"/>
            <a:ext cx="4620832" cy="615488"/>
            <a:chOff x="3070584" y="-4124025"/>
            <a:chExt cx="7584050" cy="1258464"/>
          </a:xfrm>
        </p:grpSpPr>
        <p:sp>
          <p:nvSpPr>
            <p:cNvPr id="23" name="ZoneTexte 22">
              <a:extLst>
                <a:ext uri="{FF2B5EF4-FFF2-40B4-BE49-F238E27FC236}">
                  <a16:creationId xmlns:a16="http://schemas.microsoft.com/office/drawing/2014/main" id="{17B38961-73ED-472C-B7EB-08B3F6F34F56}"/>
                </a:ext>
              </a:extLst>
            </p:cNvPr>
            <p:cNvSpPr txBox="1"/>
            <p:nvPr/>
          </p:nvSpPr>
          <p:spPr>
            <a:xfrm>
              <a:off x="3263238" y="-3966768"/>
              <a:ext cx="7391396" cy="943948"/>
            </a:xfrm>
            <a:prstGeom prst="rect">
              <a:avLst/>
            </a:prstGeom>
            <a:noFill/>
          </p:spPr>
          <p:txBody>
            <a:bodyPr wrap="square" rtlCol="0">
              <a:spAutoFit/>
            </a:bodyPr>
            <a:lstStyle/>
            <a:p>
              <a:r>
                <a:rPr lang="fr-FR" sz="2400" b="1" dirty="0">
                  <a:solidFill>
                    <a:schemeClr val="bg2">
                      <a:lumMod val="25000"/>
                    </a:schemeClr>
                  </a:solidFill>
                  <a:latin typeface="Arial" panose="020B0604020202020204" pitchFamily="34" charset="0"/>
                  <a:cs typeface="Arial" panose="020B0604020202020204" pitchFamily="34" charset="0"/>
                </a:rPr>
                <a:t>Diagramme bête à corne</a:t>
              </a:r>
            </a:p>
          </p:txBody>
        </p:sp>
        <p:pic>
          <p:nvPicPr>
            <p:cNvPr id="24" name="Image 23">
              <a:extLst>
                <a:ext uri="{FF2B5EF4-FFF2-40B4-BE49-F238E27FC236}">
                  <a16:creationId xmlns:a16="http://schemas.microsoft.com/office/drawing/2014/main" id="{5E6978ED-5047-4F11-8361-65CF73FF2581}"/>
                </a:ext>
              </a:extLst>
            </p:cNvPr>
            <p:cNvPicPr>
              <a:picLocks noChangeAspect="1"/>
            </p:cNvPicPr>
            <p:nvPr/>
          </p:nvPicPr>
          <p:blipFill>
            <a:blip r:embed="rId3" cstate="print"/>
            <a:stretch>
              <a:fillRect/>
            </a:stretch>
          </p:blipFill>
          <p:spPr>
            <a:xfrm>
              <a:off x="3070584" y="-4124025"/>
              <a:ext cx="200699" cy="1258464"/>
            </a:xfrm>
            <a:prstGeom prst="rect">
              <a:avLst/>
            </a:prstGeom>
          </p:spPr>
        </p:pic>
      </p:grpSp>
      <p:pic>
        <p:nvPicPr>
          <p:cNvPr id="5" name="Image 4">
            <a:extLst>
              <a:ext uri="{FF2B5EF4-FFF2-40B4-BE49-F238E27FC236}">
                <a16:creationId xmlns:a16="http://schemas.microsoft.com/office/drawing/2014/main" id="{1652DDA8-B79B-44B2-853F-163B0F33E53B}"/>
              </a:ext>
            </a:extLst>
          </p:cNvPr>
          <p:cNvPicPr>
            <a:picLocks noChangeAspect="1"/>
          </p:cNvPicPr>
          <p:nvPr/>
        </p:nvPicPr>
        <p:blipFill rotWithShape="1">
          <a:blip r:embed="rId4" cstate="print"/>
          <a:srcRect l="-1128" t="-5290" r="1128" b="50424"/>
          <a:stretch/>
        </p:blipFill>
        <p:spPr>
          <a:xfrm>
            <a:off x="7477648" y="1792051"/>
            <a:ext cx="4215242" cy="3814546"/>
          </a:xfrm>
          <a:prstGeom prst="rect">
            <a:avLst/>
          </a:prstGeom>
        </p:spPr>
      </p:pic>
      <p:grpSp>
        <p:nvGrpSpPr>
          <p:cNvPr id="2" name="Groupe 1">
            <a:extLst>
              <a:ext uri="{FF2B5EF4-FFF2-40B4-BE49-F238E27FC236}">
                <a16:creationId xmlns:a16="http://schemas.microsoft.com/office/drawing/2014/main" id="{7DEE3BD6-C54A-4CC8-A374-9CA3462727ED}"/>
              </a:ext>
            </a:extLst>
          </p:cNvPr>
          <p:cNvGrpSpPr/>
          <p:nvPr/>
        </p:nvGrpSpPr>
        <p:grpSpPr>
          <a:xfrm>
            <a:off x="394165" y="61290"/>
            <a:ext cx="10838458" cy="1723695"/>
            <a:chOff x="394165" y="61290"/>
            <a:chExt cx="10838458" cy="1723695"/>
          </a:xfrm>
        </p:grpSpPr>
        <p:pic>
          <p:nvPicPr>
            <p:cNvPr id="11" name="Image 10">
              <a:extLst>
                <a:ext uri="{FF2B5EF4-FFF2-40B4-BE49-F238E27FC236}">
                  <a16:creationId xmlns:a16="http://schemas.microsoft.com/office/drawing/2014/main" id="{D9E23BA6-164D-42C0-8AD2-ADD92E908A9D}"/>
                </a:ext>
              </a:extLst>
            </p:cNvPr>
            <p:cNvPicPr>
              <a:picLocks noChangeAspect="1"/>
            </p:cNvPicPr>
            <p:nvPr/>
          </p:nvPicPr>
          <p:blipFill>
            <a:blip r:embed="rId5" cstate="print"/>
            <a:stretch>
              <a:fillRect/>
            </a:stretch>
          </p:blipFill>
          <p:spPr>
            <a:xfrm>
              <a:off x="394165" y="256991"/>
              <a:ext cx="1484851" cy="1486328"/>
            </a:xfrm>
            <a:prstGeom prst="rect">
              <a:avLst/>
            </a:prstGeom>
          </p:spPr>
        </p:pic>
        <p:sp>
          <p:nvSpPr>
            <p:cNvPr id="12" name="ZoneTexte 11">
              <a:extLst>
                <a:ext uri="{FF2B5EF4-FFF2-40B4-BE49-F238E27FC236}">
                  <a16:creationId xmlns:a16="http://schemas.microsoft.com/office/drawing/2014/main" id="{6B31CF65-8AA3-42AD-9B1D-37ECB9E8ACC5}"/>
                </a:ext>
              </a:extLst>
            </p:cNvPr>
            <p:cNvSpPr txBox="1"/>
            <p:nvPr/>
          </p:nvSpPr>
          <p:spPr>
            <a:xfrm>
              <a:off x="1230224" y="215325"/>
              <a:ext cx="10002399" cy="1569660"/>
            </a:xfrm>
            <a:prstGeom prst="rect">
              <a:avLst/>
            </a:prstGeom>
            <a:noFill/>
          </p:spPr>
          <p:txBody>
            <a:bodyPr wrap="square" rtlCol="0">
              <a:spAutoFit/>
            </a:bodyPr>
            <a:lstStyle/>
            <a:p>
              <a:pPr algn="ctr"/>
              <a:r>
                <a:rPr lang="fr-FR" sz="4800" b="1" dirty="0">
                  <a:solidFill>
                    <a:srgbClr val="002060"/>
                  </a:solidFill>
                  <a:effectLst>
                    <a:outerShdw blurRad="38100" dist="38100" dir="2700000" algn="tl">
                      <a:srgbClr val="000000">
                        <a:alpha val="43137"/>
                      </a:srgbClr>
                    </a:outerShdw>
                  </a:effectLst>
                </a:rPr>
                <a:t>Etude et conception d’un pilulier intelligent</a:t>
              </a:r>
            </a:p>
          </p:txBody>
        </p:sp>
        <p:pic>
          <p:nvPicPr>
            <p:cNvPr id="13" name="Image 12">
              <a:extLst>
                <a:ext uri="{FF2B5EF4-FFF2-40B4-BE49-F238E27FC236}">
                  <a16:creationId xmlns:a16="http://schemas.microsoft.com/office/drawing/2014/main" id="{D22F60E2-6206-48F7-9B5D-E7C2D241BCAB}"/>
                </a:ext>
              </a:extLst>
            </p:cNvPr>
            <p:cNvPicPr>
              <a:picLocks noChangeAspect="1"/>
            </p:cNvPicPr>
            <p:nvPr/>
          </p:nvPicPr>
          <p:blipFill>
            <a:blip r:embed="rId6" cstate="print"/>
            <a:stretch>
              <a:fillRect/>
            </a:stretch>
          </p:blipFill>
          <p:spPr>
            <a:xfrm>
              <a:off x="1142939" y="61290"/>
              <a:ext cx="908383" cy="938865"/>
            </a:xfrm>
            <a:prstGeom prst="rect">
              <a:avLst/>
            </a:prstGeom>
          </p:spPr>
        </p:pic>
      </p:grpSp>
      <p:sp>
        <p:nvSpPr>
          <p:cNvPr id="18" name="ZoneTexte 17"/>
          <p:cNvSpPr txBox="1"/>
          <p:nvPr/>
        </p:nvSpPr>
        <p:spPr>
          <a:xfrm>
            <a:off x="633183" y="2921168"/>
            <a:ext cx="6037118" cy="1891287"/>
          </a:xfrm>
          <a:prstGeom prst="rect">
            <a:avLst/>
          </a:prstGeom>
          <a:noFill/>
        </p:spPr>
        <p:txBody>
          <a:bodyPr wrap="square" rtlCol="0">
            <a:spAutoFit/>
          </a:bodyPr>
          <a:lstStyle/>
          <a:p>
            <a:pPr algn="just">
              <a:lnSpc>
                <a:spcPct val="150000"/>
              </a:lnSpc>
            </a:pPr>
            <a:r>
              <a:rPr lang="fr-FR" sz="2000" b="1" dirty="0">
                <a:solidFill>
                  <a:srgbClr val="0070C0"/>
                </a:solidFill>
              </a:rPr>
              <a:t>Objectif</a:t>
            </a:r>
          </a:p>
          <a:p>
            <a:pPr algn="just">
              <a:lnSpc>
                <a:spcPct val="150000"/>
              </a:lnSpc>
            </a:pPr>
            <a:r>
              <a:rPr lang="fr-FR" sz="2000" dirty="0"/>
              <a:t>Conception un pilulier intelligent performant contrôlé par une application mobile  en se basant sur le diagramme bête à corne.</a:t>
            </a:r>
          </a:p>
        </p:txBody>
      </p:sp>
      <p:sp>
        <p:nvSpPr>
          <p:cNvPr id="4" name="Espace réservé du numéro de diapositive 3">
            <a:extLst>
              <a:ext uri="{FF2B5EF4-FFF2-40B4-BE49-F238E27FC236}">
                <a16:creationId xmlns:a16="http://schemas.microsoft.com/office/drawing/2014/main" id="{17BBF715-EC62-4B9D-A2AE-4D8C120E0D25}"/>
              </a:ext>
            </a:extLst>
          </p:cNvPr>
          <p:cNvSpPr>
            <a:spLocks noGrp="1"/>
          </p:cNvSpPr>
          <p:nvPr>
            <p:ph type="sldNum" sz="quarter" idx="12"/>
          </p:nvPr>
        </p:nvSpPr>
        <p:spPr/>
        <p:txBody>
          <a:bodyPr/>
          <a:lstStyle/>
          <a:p>
            <a:fld id="{981E4704-1614-4F29-AD2A-40C4B1270A60}" type="slidenum">
              <a:rPr lang="x-none" smtClean="0"/>
              <a:pPr/>
              <a:t>12</a:t>
            </a:fld>
            <a:endParaRPr lang="x-none"/>
          </a:p>
        </p:txBody>
      </p:sp>
    </p:spTree>
    <p:extLst>
      <p:ext uri="{BB962C8B-B14F-4D97-AF65-F5344CB8AC3E}">
        <p14:creationId xmlns:p14="http://schemas.microsoft.com/office/powerpoint/2010/main" val="48592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4302767-7E9C-4E5A-9B41-77861E87E7E9}"/>
              </a:ext>
            </a:extLst>
          </p:cNvPr>
          <p:cNvPicPr>
            <a:picLocks noChangeAspect="1"/>
          </p:cNvPicPr>
          <p:nvPr/>
        </p:nvPicPr>
        <p:blipFill>
          <a:blip r:embed="rId3" cstate="print"/>
          <a:stretch>
            <a:fillRect/>
          </a:stretch>
        </p:blipFill>
        <p:spPr>
          <a:xfrm>
            <a:off x="1834548" y="1448130"/>
            <a:ext cx="2219069" cy="1796391"/>
          </a:xfrm>
          <a:prstGeom prst="rect">
            <a:avLst/>
          </a:prstGeom>
        </p:spPr>
      </p:pic>
      <p:pic>
        <p:nvPicPr>
          <p:cNvPr id="5" name="Image 4">
            <a:extLst>
              <a:ext uri="{FF2B5EF4-FFF2-40B4-BE49-F238E27FC236}">
                <a16:creationId xmlns:a16="http://schemas.microsoft.com/office/drawing/2014/main" id="{1E192CBD-265A-469F-8CF8-53ADEEEB4ECE}"/>
              </a:ext>
            </a:extLst>
          </p:cNvPr>
          <p:cNvPicPr>
            <a:picLocks noChangeAspect="1"/>
          </p:cNvPicPr>
          <p:nvPr/>
        </p:nvPicPr>
        <p:blipFill>
          <a:blip r:embed="rId4" cstate="print"/>
          <a:stretch>
            <a:fillRect/>
          </a:stretch>
        </p:blipFill>
        <p:spPr>
          <a:xfrm>
            <a:off x="3468310" y="1172258"/>
            <a:ext cx="3911085" cy="2256742"/>
          </a:xfrm>
          <a:prstGeom prst="rect">
            <a:avLst/>
          </a:prstGeom>
        </p:spPr>
      </p:pic>
      <p:pic>
        <p:nvPicPr>
          <p:cNvPr id="7" name="Image 6">
            <a:extLst>
              <a:ext uri="{FF2B5EF4-FFF2-40B4-BE49-F238E27FC236}">
                <a16:creationId xmlns:a16="http://schemas.microsoft.com/office/drawing/2014/main" id="{3367AD8B-F17F-4A47-A9C7-8613BDC33DFA}"/>
              </a:ext>
            </a:extLst>
          </p:cNvPr>
          <p:cNvPicPr>
            <a:picLocks noChangeAspect="1"/>
          </p:cNvPicPr>
          <p:nvPr/>
        </p:nvPicPr>
        <p:blipFill>
          <a:blip r:embed="rId5" cstate="print">
            <a:extLst>
              <a:ext uri="{BEBA8EAE-BF5A-486C-A8C5-ECC9F3942E4B}">
                <a14:imgProps xmlns:a14="http://schemas.microsoft.com/office/drawing/2010/main">
                  <a14:imgLayer r:embed="rId6">
                    <a14:imgEffect>
                      <a14:backgroundRemoval t="0" b="81053" l="10000" r="90000"/>
                    </a14:imgEffect>
                  </a14:imgLayer>
                </a14:imgProps>
              </a:ext>
              <a:ext uri="{28A0092B-C50C-407E-A947-70E740481C1C}">
                <a14:useLocalDpi xmlns:a14="http://schemas.microsoft.com/office/drawing/2010/main" val="0"/>
              </a:ext>
            </a:extLst>
          </a:blip>
          <a:stretch>
            <a:fillRect/>
          </a:stretch>
        </p:blipFill>
        <p:spPr>
          <a:xfrm>
            <a:off x="6887434" y="1730926"/>
            <a:ext cx="2582384" cy="1443097"/>
          </a:xfrm>
          <a:prstGeom prst="rect">
            <a:avLst/>
          </a:prstGeom>
        </p:spPr>
      </p:pic>
      <p:pic>
        <p:nvPicPr>
          <p:cNvPr id="9" name="Image 8">
            <a:extLst>
              <a:ext uri="{FF2B5EF4-FFF2-40B4-BE49-F238E27FC236}">
                <a16:creationId xmlns:a16="http://schemas.microsoft.com/office/drawing/2014/main" id="{67A31421-FC55-4041-97A7-AD1127CA9A73}"/>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94770" l="9573" r="93814"/>
                    </a14:imgEffect>
                  </a14:imgLayer>
                </a14:imgProps>
              </a:ext>
              <a:ext uri="{28A0092B-C50C-407E-A947-70E740481C1C}">
                <a14:useLocalDpi xmlns:a14="http://schemas.microsoft.com/office/drawing/2010/main" val="0"/>
              </a:ext>
            </a:extLst>
          </a:blip>
          <a:stretch>
            <a:fillRect/>
          </a:stretch>
        </p:blipFill>
        <p:spPr>
          <a:xfrm>
            <a:off x="9540511" y="1402905"/>
            <a:ext cx="2412016" cy="1698002"/>
          </a:xfrm>
          <a:prstGeom prst="rect">
            <a:avLst/>
          </a:prstGeom>
        </p:spPr>
      </p:pic>
      <p:pic>
        <p:nvPicPr>
          <p:cNvPr id="11" name="Image 10">
            <a:extLst>
              <a:ext uri="{FF2B5EF4-FFF2-40B4-BE49-F238E27FC236}">
                <a16:creationId xmlns:a16="http://schemas.microsoft.com/office/drawing/2014/main" id="{B3A56EEF-083A-48B1-B70D-29A298529116}"/>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4000" b="100000" l="1500" r="100000"/>
                    </a14:imgEffect>
                  </a14:imgLayer>
                </a14:imgProps>
              </a:ext>
              <a:ext uri="{28A0092B-C50C-407E-A947-70E740481C1C}">
                <a14:useLocalDpi xmlns:a14="http://schemas.microsoft.com/office/drawing/2010/main" val="0"/>
              </a:ext>
            </a:extLst>
          </a:blip>
          <a:stretch>
            <a:fillRect/>
          </a:stretch>
        </p:blipFill>
        <p:spPr>
          <a:xfrm>
            <a:off x="2260266" y="3892147"/>
            <a:ext cx="1793595" cy="1793595"/>
          </a:xfrm>
          <a:prstGeom prst="rect">
            <a:avLst/>
          </a:prstGeom>
        </p:spPr>
      </p:pic>
      <p:pic>
        <p:nvPicPr>
          <p:cNvPr id="13" name="Image 12">
            <a:extLst>
              <a:ext uri="{FF2B5EF4-FFF2-40B4-BE49-F238E27FC236}">
                <a16:creationId xmlns:a16="http://schemas.microsoft.com/office/drawing/2014/main" id="{EFA4FD09-5D5B-43E0-8D4C-674939A80C74}"/>
              </a:ext>
            </a:extLst>
          </p:cNvPr>
          <p:cNvPicPr>
            <a:picLocks noChangeAspect="1"/>
          </p:cNvPicPr>
          <p:nvPr/>
        </p:nvPicPr>
        <p:blipFill>
          <a:blip r:embed="rId11" cstate="print">
            <a:extLst>
              <a:ext uri="{BEBA8EAE-BF5A-486C-A8C5-ECC9F3942E4B}">
                <a14:imgProps xmlns:a14="http://schemas.microsoft.com/office/drawing/2010/main">
                  <a14:imgLayer r:embed="rId12">
                    <a14:imgEffect>
                      <a14:backgroundRemoval t="6371" b="93075" l="9695" r="89751"/>
                    </a14:imgEffect>
                  </a14:imgLayer>
                </a14:imgProps>
              </a:ext>
              <a:ext uri="{28A0092B-C50C-407E-A947-70E740481C1C}">
                <a14:useLocalDpi xmlns:a14="http://schemas.microsoft.com/office/drawing/2010/main" val="0"/>
              </a:ext>
            </a:extLst>
          </a:blip>
          <a:stretch>
            <a:fillRect/>
          </a:stretch>
        </p:blipFill>
        <p:spPr>
          <a:xfrm>
            <a:off x="4644345" y="4102112"/>
            <a:ext cx="1546663" cy="1546663"/>
          </a:xfrm>
          <a:prstGeom prst="rect">
            <a:avLst/>
          </a:prstGeom>
        </p:spPr>
      </p:pic>
      <p:sp>
        <p:nvSpPr>
          <p:cNvPr id="15" name="ZoneTexte 14">
            <a:extLst>
              <a:ext uri="{FF2B5EF4-FFF2-40B4-BE49-F238E27FC236}">
                <a16:creationId xmlns:a16="http://schemas.microsoft.com/office/drawing/2014/main" id="{F1FA3CDC-81EE-4881-96D2-3AD45409CF68}"/>
              </a:ext>
            </a:extLst>
          </p:cNvPr>
          <p:cNvSpPr txBox="1"/>
          <p:nvPr/>
        </p:nvSpPr>
        <p:spPr>
          <a:xfrm>
            <a:off x="2059049" y="3174023"/>
            <a:ext cx="1740285" cy="646331"/>
          </a:xfrm>
          <a:prstGeom prst="rect">
            <a:avLst/>
          </a:prstGeom>
          <a:noFill/>
        </p:spPr>
        <p:txBody>
          <a:bodyPr wrap="none" rtlCol="0">
            <a:spAutoFit/>
          </a:bodyPr>
          <a:lstStyle/>
          <a:p>
            <a:r>
              <a:rPr lang="fr-FR" b="1" dirty="0">
                <a:solidFill>
                  <a:srgbClr val="002060"/>
                </a:solidFill>
              </a:rPr>
              <a:t>Microcontrôleur</a:t>
            </a:r>
          </a:p>
          <a:p>
            <a:r>
              <a:rPr lang="fr-FR" b="1" dirty="0">
                <a:solidFill>
                  <a:srgbClr val="002060"/>
                </a:solidFill>
              </a:rPr>
              <a:t>Méga (2650) R3</a:t>
            </a:r>
            <a:endParaRPr lang="x-none" b="1" dirty="0">
              <a:solidFill>
                <a:srgbClr val="002060"/>
              </a:solidFill>
            </a:endParaRPr>
          </a:p>
        </p:txBody>
      </p:sp>
      <p:sp>
        <p:nvSpPr>
          <p:cNvPr id="16" name="ZoneTexte 15">
            <a:extLst>
              <a:ext uri="{FF2B5EF4-FFF2-40B4-BE49-F238E27FC236}">
                <a16:creationId xmlns:a16="http://schemas.microsoft.com/office/drawing/2014/main" id="{19072909-F94C-4E45-AA7A-A9E55F757FB1}"/>
              </a:ext>
            </a:extLst>
          </p:cNvPr>
          <p:cNvSpPr txBox="1"/>
          <p:nvPr/>
        </p:nvSpPr>
        <p:spPr>
          <a:xfrm>
            <a:off x="4852848" y="3091991"/>
            <a:ext cx="950004" cy="369332"/>
          </a:xfrm>
          <a:prstGeom prst="rect">
            <a:avLst/>
          </a:prstGeom>
          <a:noFill/>
        </p:spPr>
        <p:txBody>
          <a:bodyPr wrap="none" rtlCol="0">
            <a:spAutoFit/>
          </a:bodyPr>
          <a:lstStyle/>
          <a:p>
            <a:r>
              <a:rPr lang="fr-FR" b="1" dirty="0">
                <a:solidFill>
                  <a:srgbClr val="002060"/>
                </a:solidFill>
              </a:rPr>
              <a:t>LCD I2C </a:t>
            </a:r>
          </a:p>
        </p:txBody>
      </p:sp>
      <p:sp>
        <p:nvSpPr>
          <p:cNvPr id="18" name="ZoneTexte 17">
            <a:extLst>
              <a:ext uri="{FF2B5EF4-FFF2-40B4-BE49-F238E27FC236}">
                <a16:creationId xmlns:a16="http://schemas.microsoft.com/office/drawing/2014/main" id="{427ABBC1-7D5B-4D0F-A35B-56FFDAF8A05C}"/>
              </a:ext>
            </a:extLst>
          </p:cNvPr>
          <p:cNvSpPr txBox="1"/>
          <p:nvPr/>
        </p:nvSpPr>
        <p:spPr>
          <a:xfrm>
            <a:off x="6940824" y="3127223"/>
            <a:ext cx="2544030" cy="923330"/>
          </a:xfrm>
          <a:prstGeom prst="rect">
            <a:avLst/>
          </a:prstGeom>
          <a:noFill/>
        </p:spPr>
        <p:txBody>
          <a:bodyPr wrap="none" rtlCol="0">
            <a:spAutoFit/>
          </a:bodyPr>
          <a:lstStyle/>
          <a:p>
            <a:pPr algn="ctr"/>
            <a:r>
              <a:rPr lang="fr-FR" b="1" dirty="0">
                <a:solidFill>
                  <a:srgbClr val="002060"/>
                </a:solidFill>
              </a:rPr>
              <a:t>Capteur de température </a:t>
            </a:r>
          </a:p>
          <a:p>
            <a:pPr algn="ctr"/>
            <a:r>
              <a:rPr lang="fr-FR" b="1" dirty="0">
                <a:solidFill>
                  <a:srgbClr val="002060"/>
                </a:solidFill>
              </a:rPr>
              <a:t>et d’humidité DHT22</a:t>
            </a:r>
          </a:p>
          <a:p>
            <a:endParaRPr lang="x-none" dirty="0"/>
          </a:p>
        </p:txBody>
      </p:sp>
      <p:sp>
        <p:nvSpPr>
          <p:cNvPr id="19" name="ZoneTexte 18">
            <a:extLst>
              <a:ext uri="{FF2B5EF4-FFF2-40B4-BE49-F238E27FC236}">
                <a16:creationId xmlns:a16="http://schemas.microsoft.com/office/drawing/2014/main" id="{3179A491-A5CA-4F2F-B61B-D531743009E8}"/>
              </a:ext>
            </a:extLst>
          </p:cNvPr>
          <p:cNvSpPr txBox="1"/>
          <p:nvPr/>
        </p:nvSpPr>
        <p:spPr>
          <a:xfrm>
            <a:off x="9604832" y="3238225"/>
            <a:ext cx="2241639" cy="369332"/>
          </a:xfrm>
          <a:prstGeom prst="rect">
            <a:avLst/>
          </a:prstGeom>
          <a:noFill/>
        </p:spPr>
        <p:txBody>
          <a:bodyPr wrap="none" rtlCol="0">
            <a:spAutoFit/>
          </a:bodyPr>
          <a:lstStyle/>
          <a:p>
            <a:r>
              <a:rPr lang="fr-FR" b="1" dirty="0">
                <a:solidFill>
                  <a:srgbClr val="002060"/>
                </a:solidFill>
              </a:rPr>
              <a:t>Capteur de gaz MQ_4</a:t>
            </a:r>
          </a:p>
        </p:txBody>
      </p:sp>
      <p:sp>
        <p:nvSpPr>
          <p:cNvPr id="20" name="ZoneTexte 19">
            <a:extLst>
              <a:ext uri="{FF2B5EF4-FFF2-40B4-BE49-F238E27FC236}">
                <a16:creationId xmlns:a16="http://schemas.microsoft.com/office/drawing/2014/main" id="{3224B2AF-7748-40F6-A1ED-E95C77B882F6}"/>
              </a:ext>
            </a:extLst>
          </p:cNvPr>
          <p:cNvSpPr txBox="1"/>
          <p:nvPr/>
        </p:nvSpPr>
        <p:spPr>
          <a:xfrm>
            <a:off x="2472368" y="5693735"/>
            <a:ext cx="1326966" cy="646331"/>
          </a:xfrm>
          <a:prstGeom prst="rect">
            <a:avLst/>
          </a:prstGeom>
          <a:noFill/>
        </p:spPr>
        <p:txBody>
          <a:bodyPr wrap="none" rtlCol="0">
            <a:spAutoFit/>
          </a:bodyPr>
          <a:lstStyle/>
          <a:p>
            <a:pPr algn="ctr"/>
            <a:r>
              <a:rPr lang="fr-FR" b="1" dirty="0">
                <a:solidFill>
                  <a:srgbClr val="002060"/>
                </a:solidFill>
              </a:rPr>
              <a:t>module wifi</a:t>
            </a:r>
          </a:p>
          <a:p>
            <a:pPr algn="ctr"/>
            <a:r>
              <a:rPr lang="fr-FR" b="1" dirty="0">
                <a:solidFill>
                  <a:srgbClr val="002060"/>
                </a:solidFill>
              </a:rPr>
              <a:t>ESP8266 01</a:t>
            </a:r>
            <a:r>
              <a:rPr lang="fr-FR" dirty="0"/>
              <a:t> </a:t>
            </a:r>
          </a:p>
        </p:txBody>
      </p:sp>
      <p:sp>
        <p:nvSpPr>
          <p:cNvPr id="22" name="ZoneTexte 21">
            <a:extLst>
              <a:ext uri="{FF2B5EF4-FFF2-40B4-BE49-F238E27FC236}">
                <a16:creationId xmlns:a16="http://schemas.microsoft.com/office/drawing/2014/main" id="{CBD858F0-2769-4412-A31F-B94AC36663F9}"/>
              </a:ext>
            </a:extLst>
          </p:cNvPr>
          <p:cNvSpPr txBox="1"/>
          <p:nvPr/>
        </p:nvSpPr>
        <p:spPr>
          <a:xfrm>
            <a:off x="5126852" y="5693735"/>
            <a:ext cx="866456" cy="369332"/>
          </a:xfrm>
          <a:prstGeom prst="rect">
            <a:avLst/>
          </a:prstGeom>
          <a:noFill/>
        </p:spPr>
        <p:txBody>
          <a:bodyPr wrap="none" rtlCol="0">
            <a:spAutoFit/>
          </a:bodyPr>
          <a:lstStyle/>
          <a:p>
            <a:r>
              <a:rPr lang="fr-FR" b="1" dirty="0">
                <a:solidFill>
                  <a:srgbClr val="002060"/>
                </a:solidFill>
              </a:rPr>
              <a:t>Buzzer </a:t>
            </a:r>
          </a:p>
        </p:txBody>
      </p:sp>
      <p:grpSp>
        <p:nvGrpSpPr>
          <p:cNvPr id="26" name="Groupe 25">
            <a:extLst>
              <a:ext uri="{FF2B5EF4-FFF2-40B4-BE49-F238E27FC236}">
                <a16:creationId xmlns:a16="http://schemas.microsoft.com/office/drawing/2014/main" id="{B81C3981-A1AF-4742-95A5-1334978593F9}"/>
              </a:ext>
            </a:extLst>
          </p:cNvPr>
          <p:cNvGrpSpPr/>
          <p:nvPr/>
        </p:nvGrpSpPr>
        <p:grpSpPr>
          <a:xfrm>
            <a:off x="1834548" y="309946"/>
            <a:ext cx="6600152" cy="656506"/>
            <a:chOff x="3070584" y="-4343867"/>
            <a:chExt cx="10458842" cy="1342332"/>
          </a:xfrm>
        </p:grpSpPr>
        <p:sp>
          <p:nvSpPr>
            <p:cNvPr id="27" name="ZoneTexte 26">
              <a:extLst>
                <a:ext uri="{FF2B5EF4-FFF2-40B4-BE49-F238E27FC236}">
                  <a16:creationId xmlns:a16="http://schemas.microsoft.com/office/drawing/2014/main" id="{8DCF1BB8-C171-4452-9028-7C930D30A693}"/>
                </a:ext>
              </a:extLst>
            </p:cNvPr>
            <p:cNvSpPr txBox="1"/>
            <p:nvPr/>
          </p:nvSpPr>
          <p:spPr>
            <a:xfrm>
              <a:off x="3271283" y="-4343867"/>
              <a:ext cx="10258143" cy="1321528"/>
            </a:xfrm>
            <a:prstGeom prst="rect">
              <a:avLst/>
            </a:prstGeom>
            <a:noFill/>
          </p:spPr>
          <p:txBody>
            <a:bodyPr wrap="square" rtlCol="0">
              <a:spAutoFit/>
            </a:bodyPr>
            <a:lstStyle/>
            <a:p>
              <a:r>
                <a:rPr lang="fr-FR" sz="3600" b="1" dirty="0">
                  <a:solidFill>
                    <a:srgbClr val="E34326"/>
                  </a:solidFill>
                  <a:latin typeface="Arial" panose="020B0604020202020204" pitchFamily="34" charset="0"/>
                  <a:cs typeface="Arial" panose="020B0604020202020204" pitchFamily="34" charset="0"/>
                </a:rPr>
                <a:t>Choix des composants</a:t>
              </a:r>
            </a:p>
          </p:txBody>
        </p:sp>
        <p:pic>
          <p:nvPicPr>
            <p:cNvPr id="28" name="Image 27">
              <a:extLst>
                <a:ext uri="{FF2B5EF4-FFF2-40B4-BE49-F238E27FC236}">
                  <a16:creationId xmlns:a16="http://schemas.microsoft.com/office/drawing/2014/main" id="{A99238D3-1D28-4AAC-A0D8-DB0DC3C2D4CF}"/>
                </a:ext>
              </a:extLst>
            </p:cNvPr>
            <p:cNvPicPr>
              <a:picLocks noChangeAspect="1"/>
            </p:cNvPicPr>
            <p:nvPr/>
          </p:nvPicPr>
          <p:blipFill>
            <a:blip r:embed="rId13" cstate="print"/>
            <a:stretch>
              <a:fillRect/>
            </a:stretch>
          </p:blipFill>
          <p:spPr>
            <a:xfrm>
              <a:off x="3070584" y="-4259999"/>
              <a:ext cx="200699" cy="1258464"/>
            </a:xfrm>
            <a:prstGeom prst="rect">
              <a:avLst/>
            </a:prstGeom>
          </p:spPr>
        </p:pic>
      </p:grpSp>
      <p:pic>
        <p:nvPicPr>
          <p:cNvPr id="23" name="Image 22">
            <a:extLst>
              <a:ext uri="{FF2B5EF4-FFF2-40B4-BE49-F238E27FC236}">
                <a16:creationId xmlns:a16="http://schemas.microsoft.com/office/drawing/2014/main" id="{91C11B27-1A38-47AD-B405-344AFBB82208}"/>
              </a:ext>
            </a:extLst>
          </p:cNvPr>
          <p:cNvPicPr>
            <a:picLocks noChangeAspect="1"/>
          </p:cNvPicPr>
          <p:nvPr/>
        </p:nvPicPr>
        <p:blipFill>
          <a:blip r:embed="rId14" cstate="print"/>
          <a:stretch>
            <a:fillRect/>
          </a:stretch>
        </p:blipFill>
        <p:spPr>
          <a:xfrm>
            <a:off x="11036401" y="417466"/>
            <a:ext cx="674789" cy="697432"/>
          </a:xfrm>
          <a:prstGeom prst="rect">
            <a:avLst/>
          </a:prstGeom>
        </p:spPr>
      </p:pic>
      <p:sp>
        <p:nvSpPr>
          <p:cNvPr id="2" name="ZoneTexte 1">
            <a:extLst>
              <a:ext uri="{FF2B5EF4-FFF2-40B4-BE49-F238E27FC236}">
                <a16:creationId xmlns:a16="http://schemas.microsoft.com/office/drawing/2014/main" id="{E1BA5624-6586-457D-BF8C-87C4E72180A2}"/>
              </a:ext>
            </a:extLst>
          </p:cNvPr>
          <p:cNvSpPr txBox="1"/>
          <p:nvPr/>
        </p:nvSpPr>
        <p:spPr>
          <a:xfrm>
            <a:off x="7543037" y="5645962"/>
            <a:ext cx="1249060" cy="369332"/>
          </a:xfrm>
          <a:prstGeom prst="rect">
            <a:avLst/>
          </a:prstGeom>
          <a:noFill/>
        </p:spPr>
        <p:txBody>
          <a:bodyPr wrap="none" rtlCol="0">
            <a:spAutoFit/>
          </a:bodyPr>
          <a:lstStyle/>
          <a:p>
            <a:r>
              <a:rPr lang="fr-FR" b="1" dirty="0">
                <a:solidFill>
                  <a:srgbClr val="002060"/>
                </a:solidFill>
              </a:rPr>
              <a:t>Diodes LED</a:t>
            </a:r>
            <a:endParaRPr lang="x-none" b="1" dirty="0">
              <a:solidFill>
                <a:srgbClr val="002060"/>
              </a:solidFill>
            </a:endParaRPr>
          </a:p>
        </p:txBody>
      </p:sp>
      <p:sp>
        <p:nvSpPr>
          <p:cNvPr id="3" name="ZoneTexte 2">
            <a:extLst>
              <a:ext uri="{FF2B5EF4-FFF2-40B4-BE49-F238E27FC236}">
                <a16:creationId xmlns:a16="http://schemas.microsoft.com/office/drawing/2014/main" id="{8A3BDC41-CDCE-4E02-BDBC-A8A6E615E534}"/>
              </a:ext>
            </a:extLst>
          </p:cNvPr>
          <p:cNvSpPr txBox="1"/>
          <p:nvPr/>
        </p:nvSpPr>
        <p:spPr>
          <a:xfrm>
            <a:off x="10284248" y="5699011"/>
            <a:ext cx="1061509" cy="369332"/>
          </a:xfrm>
          <a:prstGeom prst="rect">
            <a:avLst/>
          </a:prstGeom>
          <a:noFill/>
        </p:spPr>
        <p:txBody>
          <a:bodyPr wrap="none" rtlCol="0">
            <a:spAutoFit/>
          </a:bodyPr>
          <a:lstStyle/>
          <a:p>
            <a:r>
              <a:rPr lang="fr-FR" b="1" dirty="0">
                <a:solidFill>
                  <a:srgbClr val="002060"/>
                </a:solidFill>
              </a:rPr>
              <a:t>Diode RB</a:t>
            </a:r>
            <a:endParaRPr lang="x-none" b="1" dirty="0">
              <a:solidFill>
                <a:srgbClr val="002060"/>
              </a:solidFill>
            </a:endParaRPr>
          </a:p>
        </p:txBody>
      </p:sp>
      <p:pic>
        <p:nvPicPr>
          <p:cNvPr id="8" name="Image 7">
            <a:extLst>
              <a:ext uri="{FF2B5EF4-FFF2-40B4-BE49-F238E27FC236}">
                <a16:creationId xmlns:a16="http://schemas.microsoft.com/office/drawing/2014/main" id="{35788494-51FA-4B85-B166-EC87EC442D2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43037" y="4391608"/>
            <a:ext cx="1234633" cy="1039997"/>
          </a:xfrm>
          <a:prstGeom prst="rect">
            <a:avLst/>
          </a:prstGeom>
        </p:spPr>
      </p:pic>
      <p:pic>
        <p:nvPicPr>
          <p:cNvPr id="12" name="Image 11">
            <a:extLst>
              <a:ext uri="{FF2B5EF4-FFF2-40B4-BE49-F238E27FC236}">
                <a16:creationId xmlns:a16="http://schemas.microsoft.com/office/drawing/2014/main" id="{891943B6-1D28-4F62-8DA7-A3BD9F4796DA}"/>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5348" r="5420" b="45025"/>
          <a:stretch/>
        </p:blipFill>
        <p:spPr>
          <a:xfrm>
            <a:off x="10188069" y="4250153"/>
            <a:ext cx="1332334" cy="1236586"/>
          </a:xfrm>
          <a:prstGeom prst="rect">
            <a:avLst/>
          </a:prstGeom>
        </p:spPr>
      </p:pic>
      <p:pic>
        <p:nvPicPr>
          <p:cNvPr id="24" name="Image 23">
            <a:extLst>
              <a:ext uri="{FF2B5EF4-FFF2-40B4-BE49-F238E27FC236}">
                <a16:creationId xmlns:a16="http://schemas.microsoft.com/office/drawing/2014/main" id="{CD7F310B-8C71-4CFA-A5AF-0845D1A8D350}"/>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sp>
        <p:nvSpPr>
          <p:cNvPr id="10" name="Espace réservé du numéro de diapositive 9">
            <a:extLst>
              <a:ext uri="{FF2B5EF4-FFF2-40B4-BE49-F238E27FC236}">
                <a16:creationId xmlns:a16="http://schemas.microsoft.com/office/drawing/2014/main" id="{FA8F2ABE-A418-4180-A815-F92933C6E45F}"/>
              </a:ext>
            </a:extLst>
          </p:cNvPr>
          <p:cNvSpPr>
            <a:spLocks noGrp="1"/>
          </p:cNvSpPr>
          <p:nvPr>
            <p:ph type="sldNum" sz="quarter" idx="12"/>
          </p:nvPr>
        </p:nvSpPr>
        <p:spPr/>
        <p:txBody>
          <a:bodyPr/>
          <a:lstStyle/>
          <a:p>
            <a:fld id="{981E4704-1614-4F29-AD2A-40C4B1270A60}" type="slidenum">
              <a:rPr lang="x-none" smtClean="0"/>
              <a:pPr/>
              <a:t>13</a:t>
            </a:fld>
            <a:endParaRPr lang="x-non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1000"/>
                                        <p:tgtEl>
                                          <p:spTgt spid="19"/>
                                        </p:tgtEl>
                                      </p:cBhvr>
                                    </p:animEffect>
                                    <p:anim calcmode="lin" valueType="num">
                                      <p:cBhvr>
                                        <p:cTn id="51" dur="1000" fill="hold"/>
                                        <p:tgtEl>
                                          <p:spTgt spid="19"/>
                                        </p:tgtEl>
                                        <p:attrNameLst>
                                          <p:attrName>ppt_x</p:attrName>
                                        </p:attrNameLst>
                                      </p:cBhvr>
                                      <p:tavLst>
                                        <p:tav tm="0">
                                          <p:val>
                                            <p:strVal val="#ppt_x"/>
                                          </p:val>
                                        </p:tav>
                                        <p:tav tm="100000">
                                          <p:val>
                                            <p:strVal val="#ppt_x"/>
                                          </p:val>
                                        </p:tav>
                                      </p:tavLst>
                                    </p:anim>
                                    <p:anim calcmode="lin" valueType="num">
                                      <p:cBhvr>
                                        <p:cTn id="5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fade">
                                      <p:cBhvr>
                                        <p:cTn id="74" dur="1000"/>
                                        <p:tgtEl>
                                          <p:spTgt spid="22"/>
                                        </p:tgtEl>
                                      </p:cBhvr>
                                    </p:animEffect>
                                    <p:anim calcmode="lin" valueType="num">
                                      <p:cBhvr>
                                        <p:cTn id="75" dur="1000" fill="hold"/>
                                        <p:tgtEl>
                                          <p:spTgt spid="22"/>
                                        </p:tgtEl>
                                        <p:attrNameLst>
                                          <p:attrName>ppt_x</p:attrName>
                                        </p:attrNameLst>
                                      </p:cBhvr>
                                      <p:tavLst>
                                        <p:tav tm="0">
                                          <p:val>
                                            <p:strVal val="#ppt_x"/>
                                          </p:val>
                                        </p:tav>
                                        <p:tav tm="100000">
                                          <p:val>
                                            <p:strVal val="#ppt_x"/>
                                          </p:val>
                                        </p:tav>
                                      </p:tavLst>
                                    </p:anim>
                                    <p:anim calcmode="lin" valueType="num">
                                      <p:cBhvr>
                                        <p:cTn id="7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entr" presetSubtype="0" fill="hold" grpId="0" nodeType="clickEffect">
                                  <p:stCondLst>
                                    <p:cond delay="0"/>
                                  </p:stCondLst>
                                  <p:childTnLst>
                                    <p:set>
                                      <p:cBhvr>
                                        <p:cTn id="85" dur="1" fill="hold">
                                          <p:stCondLst>
                                            <p:cond delay="0"/>
                                          </p:stCondLst>
                                        </p:cTn>
                                        <p:tgtEl>
                                          <p:spTgt spid="2"/>
                                        </p:tgtEl>
                                        <p:attrNameLst>
                                          <p:attrName>style.visibility</p:attrName>
                                        </p:attrNameLst>
                                      </p:cBhvr>
                                      <p:to>
                                        <p:strVal val="visible"/>
                                      </p:to>
                                    </p:set>
                                    <p:animEffect transition="in" filter="fade">
                                      <p:cBhvr>
                                        <p:cTn id="86" dur="1000"/>
                                        <p:tgtEl>
                                          <p:spTgt spid="2"/>
                                        </p:tgtEl>
                                      </p:cBhvr>
                                    </p:animEffect>
                                    <p:anim calcmode="lin" valueType="num">
                                      <p:cBhvr>
                                        <p:cTn id="87" dur="1000" fill="hold"/>
                                        <p:tgtEl>
                                          <p:spTgt spid="2"/>
                                        </p:tgtEl>
                                        <p:attrNameLst>
                                          <p:attrName>ppt_x</p:attrName>
                                        </p:attrNameLst>
                                      </p:cBhvr>
                                      <p:tavLst>
                                        <p:tav tm="0">
                                          <p:val>
                                            <p:strVal val="#ppt_x"/>
                                          </p:val>
                                        </p:tav>
                                        <p:tav tm="100000">
                                          <p:val>
                                            <p:strVal val="#ppt_x"/>
                                          </p:val>
                                        </p:tav>
                                      </p:tavLst>
                                    </p:anim>
                                    <p:anim calcmode="lin" valueType="num">
                                      <p:cBhvr>
                                        <p:cTn id="8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500"/>
                                        <p:tgtEl>
                                          <p:spTgt spid="8"/>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fade">
                                      <p:cBhvr>
                                        <p:cTn id="98" dur="1000"/>
                                        <p:tgtEl>
                                          <p:spTgt spid="3"/>
                                        </p:tgtEl>
                                      </p:cBhvr>
                                    </p:animEffect>
                                    <p:anim calcmode="lin" valueType="num">
                                      <p:cBhvr>
                                        <p:cTn id="99" dur="1000" fill="hold"/>
                                        <p:tgtEl>
                                          <p:spTgt spid="3"/>
                                        </p:tgtEl>
                                        <p:attrNameLst>
                                          <p:attrName>ppt_x</p:attrName>
                                        </p:attrNameLst>
                                      </p:cBhvr>
                                      <p:tavLst>
                                        <p:tav tm="0">
                                          <p:val>
                                            <p:strVal val="#ppt_x"/>
                                          </p:val>
                                        </p:tav>
                                        <p:tav tm="100000">
                                          <p:val>
                                            <p:strVal val="#ppt_x"/>
                                          </p:val>
                                        </p:tav>
                                      </p:tavLst>
                                    </p:anim>
                                    <p:anim calcmode="lin" valueType="num">
                                      <p:cBhvr>
                                        <p:cTn id="100"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P spid="20" grpId="0"/>
      <p:bldP spid="22" grpId="0"/>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088E804A-6EEA-4AD8-91A7-E88E776F75D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12" t="1511" r="2218"/>
          <a:stretch/>
        </p:blipFill>
        <p:spPr>
          <a:xfrm>
            <a:off x="2978604" y="1360170"/>
            <a:ext cx="5620616" cy="5088554"/>
          </a:xfrm>
          <a:prstGeom prst="rect">
            <a:avLst/>
          </a:prstGeom>
        </p:spPr>
      </p:pic>
      <p:grpSp>
        <p:nvGrpSpPr>
          <p:cNvPr id="8" name="Groupe 7">
            <a:extLst>
              <a:ext uri="{FF2B5EF4-FFF2-40B4-BE49-F238E27FC236}">
                <a16:creationId xmlns:a16="http://schemas.microsoft.com/office/drawing/2014/main" id="{6770FA27-57C3-4F20-9B3E-52219AC5F15E}"/>
              </a:ext>
            </a:extLst>
          </p:cNvPr>
          <p:cNvGrpSpPr/>
          <p:nvPr/>
        </p:nvGrpSpPr>
        <p:grpSpPr>
          <a:xfrm>
            <a:off x="1727145" y="160406"/>
            <a:ext cx="12053535" cy="723008"/>
            <a:chOff x="3070584" y="-4343867"/>
            <a:chExt cx="10458842" cy="1478306"/>
          </a:xfrm>
        </p:grpSpPr>
        <p:sp>
          <p:nvSpPr>
            <p:cNvPr id="9" name="ZoneTexte 8">
              <a:extLst>
                <a:ext uri="{FF2B5EF4-FFF2-40B4-BE49-F238E27FC236}">
                  <a16:creationId xmlns:a16="http://schemas.microsoft.com/office/drawing/2014/main" id="{DB11F5EB-742B-4576-B2E7-6E46065CAB36}"/>
                </a:ext>
              </a:extLst>
            </p:cNvPr>
            <p:cNvSpPr txBox="1"/>
            <p:nvPr/>
          </p:nvSpPr>
          <p:spPr>
            <a:xfrm>
              <a:off x="3271283" y="-4343867"/>
              <a:ext cx="10258143" cy="1069807"/>
            </a:xfrm>
            <a:prstGeom prst="rect">
              <a:avLst/>
            </a:prstGeom>
            <a:noFill/>
          </p:spPr>
          <p:txBody>
            <a:bodyPr wrap="square" rtlCol="0">
              <a:spAutoFit/>
            </a:bodyPr>
            <a:lstStyle/>
            <a:p>
              <a:pPr algn="just"/>
              <a:r>
                <a:rPr lang="fr-FR" sz="2800" b="1" dirty="0">
                  <a:solidFill>
                    <a:srgbClr val="E3432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Principe de fonctionnement du pilulier intelligent  </a:t>
              </a:r>
            </a:p>
          </p:txBody>
        </p:sp>
        <p:pic>
          <p:nvPicPr>
            <p:cNvPr id="11" name="Image 10">
              <a:extLst>
                <a:ext uri="{FF2B5EF4-FFF2-40B4-BE49-F238E27FC236}">
                  <a16:creationId xmlns:a16="http://schemas.microsoft.com/office/drawing/2014/main" id="{03B72412-73DF-4F5E-AD6D-DC45AF57229A}"/>
                </a:ext>
              </a:extLst>
            </p:cNvPr>
            <p:cNvPicPr>
              <a:picLocks noChangeAspect="1"/>
            </p:cNvPicPr>
            <p:nvPr/>
          </p:nvPicPr>
          <p:blipFill>
            <a:blip r:embed="rId4" cstate="print"/>
            <a:stretch>
              <a:fillRect/>
            </a:stretch>
          </p:blipFill>
          <p:spPr>
            <a:xfrm>
              <a:off x="3070584" y="-4124025"/>
              <a:ext cx="200699" cy="1258464"/>
            </a:xfrm>
            <a:prstGeom prst="rect">
              <a:avLst/>
            </a:prstGeom>
          </p:spPr>
        </p:pic>
      </p:grpSp>
      <p:cxnSp>
        <p:nvCxnSpPr>
          <p:cNvPr id="6" name="Connecteur droit 5"/>
          <p:cNvCxnSpPr/>
          <p:nvPr/>
        </p:nvCxnSpPr>
        <p:spPr>
          <a:xfrm>
            <a:off x="6484260" y="6311969"/>
            <a:ext cx="0" cy="324000"/>
          </a:xfrm>
          <a:prstGeom prst="line">
            <a:avLst/>
          </a:prstGeom>
          <a:ln w="38100" cmpd="sng">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Connecteur droit 9"/>
          <p:cNvCxnSpPr/>
          <p:nvPr/>
        </p:nvCxnSpPr>
        <p:spPr>
          <a:xfrm>
            <a:off x="4603633" y="6305414"/>
            <a:ext cx="0" cy="324000"/>
          </a:xfrm>
          <a:prstGeom prst="line">
            <a:avLst/>
          </a:prstGeom>
          <a:ln w="38100" cmpd="sng">
            <a:solidFill>
              <a:srgbClr val="C0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E83E9AE5-5F8B-4070-A742-9F41FE3ED2BF}"/>
              </a:ext>
            </a:extLst>
          </p:cNvPr>
          <p:cNvPicPr>
            <a:picLocks noChangeAspect="1"/>
          </p:cNvPicPr>
          <p:nvPr/>
        </p:nvPicPr>
        <p:blipFill>
          <a:blip r:embed="rId5" cstate="print"/>
          <a:stretch>
            <a:fillRect/>
          </a:stretch>
        </p:blipFill>
        <p:spPr>
          <a:xfrm>
            <a:off x="11036401" y="417466"/>
            <a:ext cx="674789" cy="697432"/>
          </a:xfrm>
          <a:prstGeom prst="rect">
            <a:avLst/>
          </a:prstGeom>
        </p:spPr>
      </p:pic>
      <p:pic>
        <p:nvPicPr>
          <p:cNvPr id="13" name="Image 12">
            <a:extLst>
              <a:ext uri="{FF2B5EF4-FFF2-40B4-BE49-F238E27FC236}">
                <a16:creationId xmlns:a16="http://schemas.microsoft.com/office/drawing/2014/main" id="{C35F57F4-BB4A-43A5-AE4A-7352FDB65ED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sp>
        <p:nvSpPr>
          <p:cNvPr id="3" name="Espace réservé du numéro de diapositive 2">
            <a:extLst>
              <a:ext uri="{FF2B5EF4-FFF2-40B4-BE49-F238E27FC236}">
                <a16:creationId xmlns:a16="http://schemas.microsoft.com/office/drawing/2014/main" id="{3C92BB43-168C-4203-A652-AB69834EF0AD}"/>
              </a:ext>
            </a:extLst>
          </p:cNvPr>
          <p:cNvSpPr>
            <a:spLocks noGrp="1"/>
          </p:cNvSpPr>
          <p:nvPr>
            <p:ph type="sldNum" sz="quarter" idx="12"/>
          </p:nvPr>
        </p:nvSpPr>
        <p:spPr/>
        <p:txBody>
          <a:bodyPr/>
          <a:lstStyle/>
          <a:p>
            <a:fld id="{981E4704-1614-4F29-AD2A-40C4B1270A60}" type="slidenum">
              <a:rPr lang="x-none" smtClean="0"/>
              <a:pPr/>
              <a:t>14</a:t>
            </a:fld>
            <a:endParaRPr lang="x-non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4A76658-A899-4119-84F3-4019D0E336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530" b="-1"/>
          <a:stretch/>
        </p:blipFill>
        <p:spPr>
          <a:xfrm>
            <a:off x="5653877" y="1031458"/>
            <a:ext cx="4344006" cy="5215639"/>
          </a:xfrm>
          <a:prstGeom prst="rect">
            <a:avLst/>
          </a:prstGeom>
        </p:spPr>
      </p:pic>
      <p:cxnSp>
        <p:nvCxnSpPr>
          <p:cNvPr id="7" name="Connecteur droit 6"/>
          <p:cNvCxnSpPr/>
          <p:nvPr/>
        </p:nvCxnSpPr>
        <p:spPr>
          <a:xfrm>
            <a:off x="7896515" y="6094627"/>
            <a:ext cx="0" cy="324000"/>
          </a:xfrm>
          <a:prstGeom prst="line">
            <a:avLst/>
          </a:prstGeom>
          <a:ln w="38100" cmpd="sng">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6026367" y="6092030"/>
            <a:ext cx="0" cy="324000"/>
          </a:xfrm>
          <a:prstGeom prst="line">
            <a:avLst/>
          </a:prstGeom>
          <a:ln w="38100" cmpd="sng">
            <a:solidFill>
              <a:srgbClr val="C0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7897242" y="805236"/>
            <a:ext cx="0" cy="324000"/>
          </a:xfrm>
          <a:prstGeom prst="line">
            <a:avLst/>
          </a:prstGeom>
          <a:ln w="38100" cmpd="sng">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6014937" y="811770"/>
            <a:ext cx="0" cy="324000"/>
          </a:xfrm>
          <a:prstGeom prst="line">
            <a:avLst/>
          </a:prstGeom>
          <a:ln w="38100" cmpd="sng">
            <a:solidFill>
              <a:srgbClr val="C0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3" name="Image 12">
            <a:extLst>
              <a:ext uri="{FF2B5EF4-FFF2-40B4-BE49-F238E27FC236}">
                <a16:creationId xmlns:a16="http://schemas.microsoft.com/office/drawing/2014/main" id="{6868F68A-3A11-4D38-A2EF-3C6F2CC7CCFF}"/>
              </a:ext>
            </a:extLst>
          </p:cNvPr>
          <p:cNvPicPr>
            <a:picLocks noChangeAspect="1"/>
          </p:cNvPicPr>
          <p:nvPr/>
        </p:nvPicPr>
        <p:blipFill>
          <a:blip r:embed="rId4" cstate="print"/>
          <a:stretch>
            <a:fillRect/>
          </a:stretch>
        </p:blipFill>
        <p:spPr>
          <a:xfrm>
            <a:off x="11036401" y="417466"/>
            <a:ext cx="674789" cy="697432"/>
          </a:xfrm>
          <a:prstGeom prst="rect">
            <a:avLst/>
          </a:prstGeom>
        </p:spPr>
      </p:pic>
      <p:pic>
        <p:nvPicPr>
          <p:cNvPr id="11" name="Image 10">
            <a:extLst>
              <a:ext uri="{FF2B5EF4-FFF2-40B4-BE49-F238E27FC236}">
                <a16:creationId xmlns:a16="http://schemas.microsoft.com/office/drawing/2014/main" id="{5FCB2499-3755-44A4-94C6-023FCA65172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sp>
        <p:nvSpPr>
          <p:cNvPr id="3" name="Espace réservé du numéro de diapositive 2">
            <a:extLst>
              <a:ext uri="{FF2B5EF4-FFF2-40B4-BE49-F238E27FC236}">
                <a16:creationId xmlns:a16="http://schemas.microsoft.com/office/drawing/2014/main" id="{1FA21151-3420-4F30-B142-A983EB95FD52}"/>
              </a:ext>
            </a:extLst>
          </p:cNvPr>
          <p:cNvSpPr>
            <a:spLocks noGrp="1"/>
          </p:cNvSpPr>
          <p:nvPr>
            <p:ph type="sldNum" sz="quarter" idx="12"/>
          </p:nvPr>
        </p:nvSpPr>
        <p:spPr/>
        <p:txBody>
          <a:bodyPr/>
          <a:lstStyle/>
          <a:p>
            <a:fld id="{981E4704-1614-4F29-AD2A-40C4B1270A60}" type="slidenum">
              <a:rPr lang="x-none" smtClean="0"/>
              <a:pPr/>
              <a:t>15</a:t>
            </a:fld>
            <a:endParaRPr lang="x-none"/>
          </a:p>
        </p:txBody>
      </p:sp>
      <p:grpSp>
        <p:nvGrpSpPr>
          <p:cNvPr id="10" name="Groupe 9">
            <a:extLst>
              <a:ext uri="{FF2B5EF4-FFF2-40B4-BE49-F238E27FC236}">
                <a16:creationId xmlns:a16="http://schemas.microsoft.com/office/drawing/2014/main" id="{6770FA27-57C3-4F20-9B3E-52219AC5F15E}"/>
              </a:ext>
            </a:extLst>
          </p:cNvPr>
          <p:cNvGrpSpPr/>
          <p:nvPr/>
        </p:nvGrpSpPr>
        <p:grpSpPr>
          <a:xfrm>
            <a:off x="1727145" y="160406"/>
            <a:ext cx="12053535" cy="723008"/>
            <a:chOff x="3070584" y="-4343867"/>
            <a:chExt cx="10458842" cy="1478306"/>
          </a:xfrm>
        </p:grpSpPr>
        <p:sp>
          <p:nvSpPr>
            <p:cNvPr id="12" name="ZoneTexte 11">
              <a:extLst>
                <a:ext uri="{FF2B5EF4-FFF2-40B4-BE49-F238E27FC236}">
                  <a16:creationId xmlns:a16="http://schemas.microsoft.com/office/drawing/2014/main" id="{DB11F5EB-742B-4576-B2E7-6E46065CAB36}"/>
                </a:ext>
              </a:extLst>
            </p:cNvPr>
            <p:cNvSpPr txBox="1"/>
            <p:nvPr/>
          </p:nvSpPr>
          <p:spPr>
            <a:xfrm>
              <a:off x="3271283" y="-4343867"/>
              <a:ext cx="10258143" cy="1069807"/>
            </a:xfrm>
            <a:prstGeom prst="rect">
              <a:avLst/>
            </a:prstGeom>
            <a:noFill/>
          </p:spPr>
          <p:txBody>
            <a:bodyPr wrap="square" rtlCol="0">
              <a:spAutoFit/>
            </a:bodyPr>
            <a:lstStyle/>
            <a:p>
              <a:pPr algn="just"/>
              <a:r>
                <a:rPr lang="fr-FR" sz="2800" b="1" dirty="0">
                  <a:solidFill>
                    <a:srgbClr val="E3432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Principe de fonctionnement du pilulier intelligent  </a:t>
              </a:r>
            </a:p>
          </p:txBody>
        </p:sp>
        <p:pic>
          <p:nvPicPr>
            <p:cNvPr id="14" name="Image 13">
              <a:extLst>
                <a:ext uri="{FF2B5EF4-FFF2-40B4-BE49-F238E27FC236}">
                  <a16:creationId xmlns:a16="http://schemas.microsoft.com/office/drawing/2014/main" id="{03B72412-73DF-4F5E-AD6D-DC45AF57229A}"/>
                </a:ext>
              </a:extLst>
            </p:cNvPr>
            <p:cNvPicPr>
              <a:picLocks noChangeAspect="1"/>
            </p:cNvPicPr>
            <p:nvPr/>
          </p:nvPicPr>
          <p:blipFill>
            <a:blip r:embed="rId6" cstate="print"/>
            <a:stretch>
              <a:fillRect/>
            </a:stretch>
          </p:blipFill>
          <p:spPr>
            <a:xfrm>
              <a:off x="3070584" y="-4124025"/>
              <a:ext cx="200699" cy="125846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06D2A5A3-8169-4BE2-92E9-2464D802DA66}"/>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89879" y="1123172"/>
            <a:ext cx="3639941" cy="4979994"/>
          </a:xfrm>
        </p:spPr>
      </p:pic>
      <p:cxnSp>
        <p:nvCxnSpPr>
          <p:cNvPr id="5" name="Connecteur droit 4"/>
          <p:cNvCxnSpPr>
            <a:cxnSpLocks/>
          </p:cNvCxnSpPr>
          <p:nvPr/>
        </p:nvCxnSpPr>
        <p:spPr>
          <a:xfrm>
            <a:off x="7463516" y="862755"/>
            <a:ext cx="0" cy="367223"/>
          </a:xfrm>
          <a:prstGeom prst="line">
            <a:avLst/>
          </a:prstGeom>
          <a:ln w="38100" cmpd="sng">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Connecteur droit 6"/>
          <p:cNvCxnSpPr/>
          <p:nvPr/>
        </p:nvCxnSpPr>
        <p:spPr>
          <a:xfrm>
            <a:off x="7472381" y="6059810"/>
            <a:ext cx="0" cy="324000"/>
          </a:xfrm>
          <a:prstGeom prst="line">
            <a:avLst/>
          </a:prstGeom>
          <a:ln w="38100" cmpd="sng">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Connecteur droit 11"/>
          <p:cNvCxnSpPr/>
          <p:nvPr/>
        </p:nvCxnSpPr>
        <p:spPr>
          <a:xfrm>
            <a:off x="5532101" y="6059810"/>
            <a:ext cx="0" cy="324000"/>
          </a:xfrm>
          <a:prstGeom prst="line">
            <a:avLst/>
          </a:prstGeom>
          <a:ln w="38100" cmpd="sng">
            <a:solidFill>
              <a:srgbClr val="C0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Connecteur droit 12"/>
          <p:cNvCxnSpPr/>
          <p:nvPr/>
        </p:nvCxnSpPr>
        <p:spPr>
          <a:xfrm>
            <a:off x="5520671" y="891697"/>
            <a:ext cx="0" cy="324000"/>
          </a:xfrm>
          <a:prstGeom prst="line">
            <a:avLst/>
          </a:prstGeom>
          <a:ln w="38100" cmpd="sng">
            <a:solidFill>
              <a:srgbClr val="C0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85F89E9B-718D-491A-A625-B564EF9AFBFA}"/>
              </a:ext>
            </a:extLst>
          </p:cNvPr>
          <p:cNvPicPr>
            <a:picLocks noChangeAspect="1"/>
          </p:cNvPicPr>
          <p:nvPr/>
        </p:nvPicPr>
        <p:blipFill>
          <a:blip r:embed="rId4" cstate="print"/>
          <a:stretch>
            <a:fillRect/>
          </a:stretch>
        </p:blipFill>
        <p:spPr>
          <a:xfrm>
            <a:off x="11036401" y="417466"/>
            <a:ext cx="674789" cy="697432"/>
          </a:xfrm>
          <a:prstGeom prst="rect">
            <a:avLst/>
          </a:prstGeom>
        </p:spPr>
      </p:pic>
      <p:pic>
        <p:nvPicPr>
          <p:cNvPr id="9" name="Image 8">
            <a:extLst>
              <a:ext uri="{FF2B5EF4-FFF2-40B4-BE49-F238E27FC236}">
                <a16:creationId xmlns:a16="http://schemas.microsoft.com/office/drawing/2014/main" id="{18588DC4-0994-4646-A9B1-8AA6153187C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sp>
        <p:nvSpPr>
          <p:cNvPr id="3" name="Espace réservé du numéro de diapositive 2">
            <a:extLst>
              <a:ext uri="{FF2B5EF4-FFF2-40B4-BE49-F238E27FC236}">
                <a16:creationId xmlns:a16="http://schemas.microsoft.com/office/drawing/2014/main" id="{D197E2E4-C0F7-41DA-B213-61E5A96DDAC9}"/>
              </a:ext>
            </a:extLst>
          </p:cNvPr>
          <p:cNvSpPr>
            <a:spLocks noGrp="1"/>
          </p:cNvSpPr>
          <p:nvPr>
            <p:ph type="sldNum" sz="quarter" idx="12"/>
          </p:nvPr>
        </p:nvSpPr>
        <p:spPr/>
        <p:txBody>
          <a:bodyPr/>
          <a:lstStyle/>
          <a:p>
            <a:fld id="{981E4704-1614-4F29-AD2A-40C4B1270A60}" type="slidenum">
              <a:rPr lang="x-none" smtClean="0"/>
              <a:pPr/>
              <a:t>16</a:t>
            </a:fld>
            <a:endParaRPr lang="x-none"/>
          </a:p>
        </p:txBody>
      </p:sp>
      <p:grpSp>
        <p:nvGrpSpPr>
          <p:cNvPr id="10" name="Groupe 9">
            <a:extLst>
              <a:ext uri="{FF2B5EF4-FFF2-40B4-BE49-F238E27FC236}">
                <a16:creationId xmlns:a16="http://schemas.microsoft.com/office/drawing/2014/main" id="{6770FA27-57C3-4F20-9B3E-52219AC5F15E}"/>
              </a:ext>
            </a:extLst>
          </p:cNvPr>
          <p:cNvGrpSpPr/>
          <p:nvPr/>
        </p:nvGrpSpPr>
        <p:grpSpPr>
          <a:xfrm>
            <a:off x="1727145" y="160406"/>
            <a:ext cx="12053535" cy="723008"/>
            <a:chOff x="3070584" y="-4343867"/>
            <a:chExt cx="10458842" cy="1478306"/>
          </a:xfrm>
        </p:grpSpPr>
        <p:sp>
          <p:nvSpPr>
            <p:cNvPr id="14" name="ZoneTexte 13">
              <a:extLst>
                <a:ext uri="{FF2B5EF4-FFF2-40B4-BE49-F238E27FC236}">
                  <a16:creationId xmlns:a16="http://schemas.microsoft.com/office/drawing/2014/main" id="{DB11F5EB-742B-4576-B2E7-6E46065CAB36}"/>
                </a:ext>
              </a:extLst>
            </p:cNvPr>
            <p:cNvSpPr txBox="1"/>
            <p:nvPr/>
          </p:nvSpPr>
          <p:spPr>
            <a:xfrm>
              <a:off x="3271283" y="-4343867"/>
              <a:ext cx="10258143" cy="1069807"/>
            </a:xfrm>
            <a:prstGeom prst="rect">
              <a:avLst/>
            </a:prstGeom>
            <a:noFill/>
          </p:spPr>
          <p:txBody>
            <a:bodyPr wrap="square" rtlCol="0">
              <a:spAutoFit/>
            </a:bodyPr>
            <a:lstStyle/>
            <a:p>
              <a:pPr algn="just"/>
              <a:r>
                <a:rPr lang="fr-FR" sz="2800" b="1" dirty="0">
                  <a:solidFill>
                    <a:srgbClr val="E3432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Principe de fonctionnement du pilulier intelligent  </a:t>
              </a:r>
            </a:p>
          </p:txBody>
        </p:sp>
        <p:pic>
          <p:nvPicPr>
            <p:cNvPr id="15" name="Image 14">
              <a:extLst>
                <a:ext uri="{FF2B5EF4-FFF2-40B4-BE49-F238E27FC236}">
                  <a16:creationId xmlns:a16="http://schemas.microsoft.com/office/drawing/2014/main" id="{03B72412-73DF-4F5E-AD6D-DC45AF57229A}"/>
                </a:ext>
              </a:extLst>
            </p:cNvPr>
            <p:cNvPicPr>
              <a:picLocks noChangeAspect="1"/>
            </p:cNvPicPr>
            <p:nvPr/>
          </p:nvPicPr>
          <p:blipFill>
            <a:blip r:embed="rId6" cstate="print"/>
            <a:stretch>
              <a:fillRect/>
            </a:stretch>
          </p:blipFill>
          <p:spPr>
            <a:xfrm>
              <a:off x="3070584" y="-4124025"/>
              <a:ext cx="200699" cy="125846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du contenu 9">
            <a:extLst>
              <a:ext uri="{FF2B5EF4-FFF2-40B4-BE49-F238E27FC236}">
                <a16:creationId xmlns:a16="http://schemas.microsoft.com/office/drawing/2014/main" id="{260A2DFF-DF2C-4D11-A5A1-E783C5086427}"/>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438274" y="934059"/>
            <a:ext cx="4345210" cy="5580620"/>
          </a:xfrm>
        </p:spPr>
      </p:pic>
      <p:cxnSp>
        <p:nvCxnSpPr>
          <p:cNvPr id="8" name="Connecteur droit 7"/>
          <p:cNvCxnSpPr>
            <a:cxnSpLocks/>
          </p:cNvCxnSpPr>
          <p:nvPr/>
        </p:nvCxnSpPr>
        <p:spPr>
          <a:xfrm>
            <a:off x="7679305" y="715231"/>
            <a:ext cx="0" cy="338172"/>
          </a:xfrm>
          <a:prstGeom prst="line">
            <a:avLst/>
          </a:prstGeom>
          <a:ln w="38100" cmpd="sng">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Connecteur droit 6"/>
          <p:cNvCxnSpPr>
            <a:cxnSpLocks/>
          </p:cNvCxnSpPr>
          <p:nvPr/>
        </p:nvCxnSpPr>
        <p:spPr>
          <a:xfrm>
            <a:off x="5684419" y="770179"/>
            <a:ext cx="0" cy="417622"/>
          </a:xfrm>
          <a:prstGeom prst="line">
            <a:avLst/>
          </a:prstGeom>
          <a:ln w="38100" cmpd="sng">
            <a:solidFill>
              <a:srgbClr val="C00000"/>
            </a:solidFill>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 name="Image 10">
            <a:extLst>
              <a:ext uri="{FF2B5EF4-FFF2-40B4-BE49-F238E27FC236}">
                <a16:creationId xmlns:a16="http://schemas.microsoft.com/office/drawing/2014/main" id="{AE07F99F-786E-4E01-97BB-7F9E7307C767}"/>
              </a:ext>
            </a:extLst>
          </p:cNvPr>
          <p:cNvPicPr>
            <a:picLocks noChangeAspect="1"/>
          </p:cNvPicPr>
          <p:nvPr/>
        </p:nvPicPr>
        <p:blipFill>
          <a:blip r:embed="rId4" cstate="print"/>
          <a:stretch>
            <a:fillRect/>
          </a:stretch>
        </p:blipFill>
        <p:spPr>
          <a:xfrm>
            <a:off x="11036401" y="417466"/>
            <a:ext cx="674789" cy="697432"/>
          </a:xfrm>
          <a:prstGeom prst="rect">
            <a:avLst/>
          </a:prstGeom>
        </p:spPr>
      </p:pic>
      <p:pic>
        <p:nvPicPr>
          <p:cNvPr id="12" name="Image 11">
            <a:extLst>
              <a:ext uri="{FF2B5EF4-FFF2-40B4-BE49-F238E27FC236}">
                <a16:creationId xmlns:a16="http://schemas.microsoft.com/office/drawing/2014/main" id="{898B88A4-C42B-4164-BFB4-149F8E899D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sp>
        <p:nvSpPr>
          <p:cNvPr id="3" name="Espace réservé du numéro de diapositive 2">
            <a:extLst>
              <a:ext uri="{FF2B5EF4-FFF2-40B4-BE49-F238E27FC236}">
                <a16:creationId xmlns:a16="http://schemas.microsoft.com/office/drawing/2014/main" id="{B142766A-9642-4C10-8904-65A45BE9D562}"/>
              </a:ext>
            </a:extLst>
          </p:cNvPr>
          <p:cNvSpPr>
            <a:spLocks noGrp="1"/>
          </p:cNvSpPr>
          <p:nvPr>
            <p:ph type="sldNum" sz="quarter" idx="12"/>
          </p:nvPr>
        </p:nvSpPr>
        <p:spPr/>
        <p:txBody>
          <a:bodyPr/>
          <a:lstStyle/>
          <a:p>
            <a:fld id="{981E4704-1614-4F29-AD2A-40C4B1270A60}" type="slidenum">
              <a:rPr lang="x-none" smtClean="0"/>
              <a:pPr/>
              <a:t>17</a:t>
            </a:fld>
            <a:endParaRPr lang="x-none"/>
          </a:p>
        </p:txBody>
      </p:sp>
      <p:grpSp>
        <p:nvGrpSpPr>
          <p:cNvPr id="9" name="Groupe 8">
            <a:extLst>
              <a:ext uri="{FF2B5EF4-FFF2-40B4-BE49-F238E27FC236}">
                <a16:creationId xmlns:a16="http://schemas.microsoft.com/office/drawing/2014/main" id="{6770FA27-57C3-4F20-9B3E-52219AC5F15E}"/>
              </a:ext>
            </a:extLst>
          </p:cNvPr>
          <p:cNvGrpSpPr/>
          <p:nvPr/>
        </p:nvGrpSpPr>
        <p:grpSpPr>
          <a:xfrm>
            <a:off x="1727145" y="160406"/>
            <a:ext cx="12053535" cy="723008"/>
            <a:chOff x="3070584" y="-4343867"/>
            <a:chExt cx="10458842" cy="1478306"/>
          </a:xfrm>
        </p:grpSpPr>
        <p:sp>
          <p:nvSpPr>
            <p:cNvPr id="13" name="ZoneTexte 12">
              <a:extLst>
                <a:ext uri="{FF2B5EF4-FFF2-40B4-BE49-F238E27FC236}">
                  <a16:creationId xmlns:a16="http://schemas.microsoft.com/office/drawing/2014/main" id="{DB11F5EB-742B-4576-B2E7-6E46065CAB36}"/>
                </a:ext>
              </a:extLst>
            </p:cNvPr>
            <p:cNvSpPr txBox="1"/>
            <p:nvPr/>
          </p:nvSpPr>
          <p:spPr>
            <a:xfrm>
              <a:off x="3271283" y="-4343867"/>
              <a:ext cx="10258143" cy="1069807"/>
            </a:xfrm>
            <a:prstGeom prst="rect">
              <a:avLst/>
            </a:prstGeom>
            <a:noFill/>
          </p:spPr>
          <p:txBody>
            <a:bodyPr wrap="square" rtlCol="0">
              <a:spAutoFit/>
            </a:bodyPr>
            <a:lstStyle/>
            <a:p>
              <a:pPr algn="just"/>
              <a:r>
                <a:rPr lang="fr-FR" sz="2800" b="1" dirty="0">
                  <a:solidFill>
                    <a:srgbClr val="E3432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Principe de fonctionnement du pilulier intelligent  </a:t>
              </a:r>
            </a:p>
          </p:txBody>
        </p:sp>
        <p:pic>
          <p:nvPicPr>
            <p:cNvPr id="14" name="Image 13">
              <a:extLst>
                <a:ext uri="{FF2B5EF4-FFF2-40B4-BE49-F238E27FC236}">
                  <a16:creationId xmlns:a16="http://schemas.microsoft.com/office/drawing/2014/main" id="{03B72412-73DF-4F5E-AD6D-DC45AF57229A}"/>
                </a:ext>
              </a:extLst>
            </p:cNvPr>
            <p:cNvPicPr>
              <a:picLocks noChangeAspect="1"/>
            </p:cNvPicPr>
            <p:nvPr/>
          </p:nvPicPr>
          <p:blipFill>
            <a:blip r:embed="rId6" cstate="print"/>
            <a:stretch>
              <a:fillRect/>
            </a:stretch>
          </p:blipFill>
          <p:spPr>
            <a:xfrm>
              <a:off x="3070584" y="-4124025"/>
              <a:ext cx="200699" cy="1258464"/>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432B465-2F78-4679-B63E-F6ABD23AF44C}"/>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5" name="Rectangle 14">
            <a:extLst>
              <a:ext uri="{FF2B5EF4-FFF2-40B4-BE49-F238E27FC236}">
                <a16:creationId xmlns:a16="http://schemas.microsoft.com/office/drawing/2014/main" id="{7DE89B3F-0EB8-40FB-A01F-D4B527A084D9}"/>
              </a:ext>
            </a:extLst>
          </p:cNvPr>
          <p:cNvSpPr/>
          <p:nvPr/>
        </p:nvSpPr>
        <p:spPr>
          <a:xfrm>
            <a:off x="963605" y="1519881"/>
            <a:ext cx="10072796" cy="5006957"/>
          </a:xfrm>
          <a:prstGeom prst="rect">
            <a:avLst/>
          </a:prstGeom>
          <a:solidFill>
            <a:schemeClr val="bg1"/>
          </a:solidFill>
          <a:ln w="38100">
            <a:solidFill>
              <a:srgbClr val="E343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9" name="Image 8">
            <a:extLst>
              <a:ext uri="{FF2B5EF4-FFF2-40B4-BE49-F238E27FC236}">
                <a16:creationId xmlns:a16="http://schemas.microsoft.com/office/drawing/2014/main" id="{02AFBC53-F31E-4331-9CD8-DCBF2668D42E}"/>
              </a:ext>
            </a:extLst>
          </p:cNvPr>
          <p:cNvPicPr>
            <a:picLocks noChangeAspect="1"/>
          </p:cNvPicPr>
          <p:nvPr/>
        </p:nvPicPr>
        <p:blipFill>
          <a:blip r:embed="rId3" cstate="print"/>
          <a:stretch>
            <a:fillRect/>
          </a:stretch>
        </p:blipFill>
        <p:spPr>
          <a:xfrm>
            <a:off x="0" y="0"/>
            <a:ext cx="12192000" cy="1310640"/>
          </a:xfrm>
          <a:prstGeom prst="rect">
            <a:avLst/>
          </a:prstGeom>
        </p:spPr>
      </p:pic>
      <p:pic>
        <p:nvPicPr>
          <p:cNvPr id="4" name="Espace réservé du contenu 3" descr="C:\Users\BJI\Desktop\PFA1\211617696_1125938727890597_2735187726864842240_n.jpg"/>
          <p:cNvPicPr>
            <a:picLocks noGrp="1"/>
          </p:cNvPicPr>
          <p:nvPr>
            <p:ph idx="1"/>
          </p:nvPr>
        </p:nvPicPr>
        <p:blipFill rotWithShape="1">
          <a:blip r:embed="rId4" cstate="print"/>
          <a:srcRect r="540" b="3520"/>
          <a:stretch/>
        </p:blipFill>
        <p:spPr bwMode="auto">
          <a:xfrm>
            <a:off x="1103710" y="1677876"/>
            <a:ext cx="9792586" cy="4707870"/>
          </a:xfrm>
          <a:prstGeom prst="rect">
            <a:avLst/>
          </a:prstGeom>
          <a:noFill/>
          <a:ln w="9525">
            <a:noFill/>
            <a:miter lim="800000"/>
            <a:headEnd/>
            <a:tailEnd/>
          </a:ln>
        </p:spPr>
      </p:pic>
      <p:grpSp>
        <p:nvGrpSpPr>
          <p:cNvPr id="11" name="Groupe 10">
            <a:extLst>
              <a:ext uri="{FF2B5EF4-FFF2-40B4-BE49-F238E27FC236}">
                <a16:creationId xmlns:a16="http://schemas.microsoft.com/office/drawing/2014/main" id="{ACD4A47F-FFAA-4573-BE3A-02772289B32D}"/>
              </a:ext>
            </a:extLst>
          </p:cNvPr>
          <p:cNvGrpSpPr/>
          <p:nvPr/>
        </p:nvGrpSpPr>
        <p:grpSpPr>
          <a:xfrm>
            <a:off x="480810" y="300537"/>
            <a:ext cx="8521299" cy="654527"/>
            <a:chOff x="3070584" y="-4203847"/>
            <a:chExt cx="14229676" cy="1338286"/>
          </a:xfrm>
        </p:grpSpPr>
        <p:sp>
          <p:nvSpPr>
            <p:cNvPr id="12" name="ZoneTexte 11">
              <a:extLst>
                <a:ext uri="{FF2B5EF4-FFF2-40B4-BE49-F238E27FC236}">
                  <a16:creationId xmlns:a16="http://schemas.microsoft.com/office/drawing/2014/main" id="{288FF55F-DB74-4F6D-8C70-30A0B2835EC1}"/>
                </a:ext>
              </a:extLst>
            </p:cNvPr>
            <p:cNvSpPr txBox="1"/>
            <p:nvPr/>
          </p:nvSpPr>
          <p:spPr>
            <a:xfrm>
              <a:off x="3271282" y="-4203847"/>
              <a:ext cx="14028978" cy="1321528"/>
            </a:xfrm>
            <a:prstGeom prst="rect">
              <a:avLst/>
            </a:prstGeom>
            <a:noFill/>
          </p:spPr>
          <p:txBody>
            <a:bodyPr wrap="square" rtlCol="0">
              <a:spAutoFit/>
            </a:bodyPr>
            <a:lstStyle/>
            <a:p>
              <a:r>
                <a:rPr lang="fr-FR" sz="3600" b="1" dirty="0">
                  <a:solidFill>
                    <a:schemeClr val="accent4"/>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Schéma de câblage du pilulier </a:t>
              </a:r>
            </a:p>
          </p:txBody>
        </p:sp>
        <p:pic>
          <p:nvPicPr>
            <p:cNvPr id="13" name="Image 12">
              <a:extLst>
                <a:ext uri="{FF2B5EF4-FFF2-40B4-BE49-F238E27FC236}">
                  <a16:creationId xmlns:a16="http://schemas.microsoft.com/office/drawing/2014/main" id="{F9052C09-5BDF-49F8-8FBF-580210906C99}"/>
                </a:ext>
              </a:extLst>
            </p:cNvPr>
            <p:cNvPicPr>
              <a:picLocks noChangeAspect="1"/>
            </p:cNvPicPr>
            <p:nvPr/>
          </p:nvPicPr>
          <p:blipFill>
            <a:blip r:embed="rId5" cstate="print"/>
            <a:stretch>
              <a:fillRect/>
            </a:stretch>
          </p:blipFill>
          <p:spPr>
            <a:xfrm>
              <a:off x="3070584" y="-4124025"/>
              <a:ext cx="200699" cy="1258464"/>
            </a:xfrm>
            <a:prstGeom prst="rect">
              <a:avLst/>
            </a:prstGeom>
          </p:spPr>
        </p:pic>
      </p:grpSp>
      <p:pic>
        <p:nvPicPr>
          <p:cNvPr id="8" name="Image 7">
            <a:extLst>
              <a:ext uri="{FF2B5EF4-FFF2-40B4-BE49-F238E27FC236}">
                <a16:creationId xmlns:a16="http://schemas.microsoft.com/office/drawing/2014/main" id="{80EF8199-F3FC-44C5-923D-58ABB2D79199}"/>
              </a:ext>
            </a:extLst>
          </p:cNvPr>
          <p:cNvPicPr>
            <a:picLocks noChangeAspect="1"/>
          </p:cNvPicPr>
          <p:nvPr/>
        </p:nvPicPr>
        <p:blipFill>
          <a:blip r:embed="rId6" cstate="print"/>
          <a:stretch>
            <a:fillRect/>
          </a:stretch>
        </p:blipFill>
        <p:spPr>
          <a:xfrm>
            <a:off x="11036401" y="417466"/>
            <a:ext cx="674789" cy="697432"/>
          </a:xfrm>
          <a:prstGeom prst="rect">
            <a:avLst/>
          </a:prstGeom>
        </p:spPr>
      </p:pic>
      <p:sp>
        <p:nvSpPr>
          <p:cNvPr id="3" name="Espace réservé du numéro de diapositive 2">
            <a:extLst>
              <a:ext uri="{FF2B5EF4-FFF2-40B4-BE49-F238E27FC236}">
                <a16:creationId xmlns:a16="http://schemas.microsoft.com/office/drawing/2014/main" id="{BCCDE751-BA4D-428A-AE13-E0A444206D3A}"/>
              </a:ext>
            </a:extLst>
          </p:cNvPr>
          <p:cNvSpPr>
            <a:spLocks noGrp="1"/>
          </p:cNvSpPr>
          <p:nvPr>
            <p:ph type="sldNum" sz="quarter" idx="12"/>
          </p:nvPr>
        </p:nvSpPr>
        <p:spPr/>
        <p:txBody>
          <a:bodyPr/>
          <a:lstStyle/>
          <a:p>
            <a:fld id="{ADFD3730-E8C2-4DB9-80E3-8AE743B62FD3}" type="slidenum">
              <a:rPr lang="x-none" smtClean="0">
                <a:solidFill>
                  <a:schemeClr val="bg2">
                    <a:lumMod val="50000"/>
                  </a:schemeClr>
                </a:solidFill>
              </a:rPr>
              <a:pPr/>
              <a:t>18</a:t>
            </a:fld>
            <a:endParaRPr lang="x-none" dirty="0">
              <a:solidFill>
                <a:schemeClr val="bg2">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AC85C6-E3AE-4501-AC20-EDA3D0877790}"/>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10" name="Image 9">
            <a:extLst>
              <a:ext uri="{FF2B5EF4-FFF2-40B4-BE49-F238E27FC236}">
                <a16:creationId xmlns:a16="http://schemas.microsoft.com/office/drawing/2014/main" id="{1EB437F0-2F69-45B4-AA33-9277FA2869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grpSp>
        <p:nvGrpSpPr>
          <p:cNvPr id="4" name="Groupe 3">
            <a:extLst>
              <a:ext uri="{FF2B5EF4-FFF2-40B4-BE49-F238E27FC236}">
                <a16:creationId xmlns:a16="http://schemas.microsoft.com/office/drawing/2014/main" id="{5C900EF4-B042-4811-B151-2AB0AB63E6B2}"/>
              </a:ext>
            </a:extLst>
          </p:cNvPr>
          <p:cNvGrpSpPr/>
          <p:nvPr/>
        </p:nvGrpSpPr>
        <p:grpSpPr>
          <a:xfrm>
            <a:off x="1819803" y="155146"/>
            <a:ext cx="9041937" cy="1630965"/>
            <a:chOff x="1048622" y="243281"/>
            <a:chExt cx="9041937" cy="1630965"/>
          </a:xfrm>
        </p:grpSpPr>
        <p:pic>
          <p:nvPicPr>
            <p:cNvPr id="5" name="Image 4">
              <a:extLst>
                <a:ext uri="{FF2B5EF4-FFF2-40B4-BE49-F238E27FC236}">
                  <a16:creationId xmlns:a16="http://schemas.microsoft.com/office/drawing/2014/main" id="{FCD76502-3E71-47BD-B671-BC1E1C01EB8C}"/>
                </a:ext>
              </a:extLst>
            </p:cNvPr>
            <p:cNvPicPr>
              <a:picLocks noChangeAspect="1"/>
            </p:cNvPicPr>
            <p:nvPr/>
          </p:nvPicPr>
          <p:blipFill>
            <a:blip r:embed="rId4" cstate="print"/>
            <a:stretch>
              <a:fillRect/>
            </a:stretch>
          </p:blipFill>
          <p:spPr>
            <a:xfrm>
              <a:off x="1048622" y="387918"/>
              <a:ext cx="1484851" cy="1486328"/>
            </a:xfrm>
            <a:prstGeom prst="rect">
              <a:avLst/>
            </a:prstGeom>
          </p:spPr>
        </p:pic>
        <p:sp>
          <p:nvSpPr>
            <p:cNvPr id="6" name="ZoneTexte 5">
              <a:extLst>
                <a:ext uri="{FF2B5EF4-FFF2-40B4-BE49-F238E27FC236}">
                  <a16:creationId xmlns:a16="http://schemas.microsoft.com/office/drawing/2014/main" id="{2A69F93D-A079-411E-9CE9-0FD048CE2440}"/>
                </a:ext>
              </a:extLst>
            </p:cNvPr>
            <p:cNvSpPr txBox="1"/>
            <p:nvPr/>
          </p:nvSpPr>
          <p:spPr>
            <a:xfrm>
              <a:off x="2688671" y="270472"/>
              <a:ext cx="7401888" cy="1508105"/>
            </a:xfrm>
            <a:prstGeom prst="rect">
              <a:avLst/>
            </a:prstGeom>
            <a:noFill/>
          </p:spPr>
          <p:txBody>
            <a:bodyPr wrap="square" rtlCol="0">
              <a:spAutoFit/>
            </a:bodyPr>
            <a:lstStyle/>
            <a:p>
              <a:pPr algn="ctr"/>
              <a:r>
                <a:rPr lang="fr-FR" sz="4800" b="1" dirty="0">
                  <a:solidFill>
                    <a:srgbClr val="002060"/>
                  </a:solidFill>
                  <a:effectLst>
                    <a:outerShdw blurRad="38100" dist="38100" dir="2700000" algn="tl">
                      <a:srgbClr val="000000">
                        <a:alpha val="43137"/>
                      </a:srgbClr>
                    </a:outerShdw>
                  </a:effectLst>
                </a:rPr>
                <a:t>Réalisation</a:t>
              </a:r>
              <a:r>
                <a:rPr lang="fr-FR" sz="4400" b="1" dirty="0">
                  <a:solidFill>
                    <a:srgbClr val="002060"/>
                  </a:solidFill>
                  <a:effectLst>
                    <a:outerShdw blurRad="38100" dist="38100" dir="2700000" algn="tl">
                      <a:srgbClr val="000000">
                        <a:alpha val="43137"/>
                      </a:srgbClr>
                    </a:outerShdw>
                  </a:effectLst>
                </a:rPr>
                <a:t> et test de pilulier intelligent</a:t>
              </a:r>
            </a:p>
          </p:txBody>
        </p:sp>
        <p:pic>
          <p:nvPicPr>
            <p:cNvPr id="7" name="Image 6">
              <a:extLst>
                <a:ext uri="{FF2B5EF4-FFF2-40B4-BE49-F238E27FC236}">
                  <a16:creationId xmlns:a16="http://schemas.microsoft.com/office/drawing/2014/main" id="{2031D5DB-E875-4791-8476-CF528BED7DEB}"/>
                </a:ext>
              </a:extLst>
            </p:cNvPr>
            <p:cNvPicPr>
              <a:picLocks noChangeAspect="1"/>
            </p:cNvPicPr>
            <p:nvPr/>
          </p:nvPicPr>
          <p:blipFill>
            <a:blip r:embed="rId5" cstate="print"/>
            <a:stretch>
              <a:fillRect/>
            </a:stretch>
          </p:blipFill>
          <p:spPr>
            <a:xfrm>
              <a:off x="1791047" y="243281"/>
              <a:ext cx="908383" cy="896190"/>
            </a:xfrm>
            <a:prstGeom prst="rect">
              <a:avLst/>
            </a:prstGeom>
          </p:spPr>
        </p:pic>
      </p:grpSp>
      <p:pic>
        <p:nvPicPr>
          <p:cNvPr id="8" name="Image 7">
            <a:extLst>
              <a:ext uri="{FF2B5EF4-FFF2-40B4-BE49-F238E27FC236}">
                <a16:creationId xmlns:a16="http://schemas.microsoft.com/office/drawing/2014/main" id="{6105AFC9-7A2C-4B84-86DA-F48FAEC4A4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2068" y="1999646"/>
            <a:ext cx="2493180" cy="4432319"/>
          </a:xfrm>
          <a:prstGeom prst="rect">
            <a:avLst/>
          </a:prstGeom>
        </p:spPr>
      </p:pic>
      <p:sp>
        <p:nvSpPr>
          <p:cNvPr id="12" name="ZoneTexte 11">
            <a:extLst>
              <a:ext uri="{FF2B5EF4-FFF2-40B4-BE49-F238E27FC236}">
                <a16:creationId xmlns:a16="http://schemas.microsoft.com/office/drawing/2014/main" id="{A6ECD389-5469-4F82-A184-E85D5403985E}"/>
              </a:ext>
            </a:extLst>
          </p:cNvPr>
          <p:cNvSpPr txBox="1"/>
          <p:nvPr/>
        </p:nvSpPr>
        <p:spPr>
          <a:xfrm>
            <a:off x="2294093" y="3428999"/>
            <a:ext cx="4411679" cy="646331"/>
          </a:xfrm>
          <a:prstGeom prst="rect">
            <a:avLst/>
          </a:prstGeom>
          <a:noFill/>
        </p:spPr>
        <p:txBody>
          <a:bodyPr wrap="square" rtlCol="0">
            <a:spAutoFit/>
          </a:bodyPr>
          <a:lstStyle/>
          <a:p>
            <a:r>
              <a:rPr lang="fr-FR" sz="3600" b="1" dirty="0">
                <a:solidFill>
                  <a:srgbClr val="E3432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 mobile </a:t>
            </a:r>
          </a:p>
        </p:txBody>
      </p:sp>
      <p:sp>
        <p:nvSpPr>
          <p:cNvPr id="3" name="Espace réservé du numéro de diapositive 2">
            <a:extLst>
              <a:ext uri="{FF2B5EF4-FFF2-40B4-BE49-F238E27FC236}">
                <a16:creationId xmlns:a16="http://schemas.microsoft.com/office/drawing/2014/main" id="{82DB188E-1AB5-4DA4-867C-72C42FE2FBB4}"/>
              </a:ext>
            </a:extLst>
          </p:cNvPr>
          <p:cNvSpPr>
            <a:spLocks noGrp="1"/>
          </p:cNvSpPr>
          <p:nvPr>
            <p:ph type="sldNum" sz="quarter" idx="12"/>
          </p:nvPr>
        </p:nvSpPr>
        <p:spPr/>
        <p:txBody>
          <a:bodyPr/>
          <a:lstStyle/>
          <a:p>
            <a:fld id="{981E4704-1614-4F29-AD2A-40C4B1270A60}" type="slidenum">
              <a:rPr lang="x-none" smtClean="0"/>
              <a:pPr/>
              <a:t>19</a:t>
            </a:fld>
            <a:endParaRPr lang="x-none"/>
          </a:p>
        </p:txBody>
      </p:sp>
      <p:sp>
        <p:nvSpPr>
          <p:cNvPr id="11" name="ZoneTexte 10">
            <a:extLst>
              <a:ext uri="{FF2B5EF4-FFF2-40B4-BE49-F238E27FC236}">
                <a16:creationId xmlns:a16="http://schemas.microsoft.com/office/drawing/2014/main" id="{B5C450D7-2B50-4536-81F3-1FCC611C9054}"/>
              </a:ext>
            </a:extLst>
          </p:cNvPr>
          <p:cNvSpPr txBox="1"/>
          <p:nvPr/>
        </p:nvSpPr>
        <p:spPr>
          <a:xfrm>
            <a:off x="2618544" y="4215805"/>
            <a:ext cx="3929987" cy="1964512"/>
          </a:xfrm>
          <a:prstGeom prst="rect">
            <a:avLst/>
          </a:prstGeom>
          <a:noFill/>
        </p:spPr>
        <p:txBody>
          <a:bodyPr wrap="none" rtlCol="0">
            <a:spAutoFit/>
          </a:bodyPr>
          <a:lstStyle/>
          <a:p>
            <a:pPr marL="285750" indent="-285750" algn="just">
              <a:lnSpc>
                <a:spcPct val="150000"/>
              </a:lnSpc>
              <a:buFont typeface="Wingdings" panose="05000000000000000000" pitchFamily="2" charset="2"/>
              <a:buChar char="ü"/>
            </a:pPr>
            <a:r>
              <a:rPr lang="fr-FR" sz="2800" dirty="0"/>
              <a:t>Page d’affichage</a:t>
            </a:r>
          </a:p>
          <a:p>
            <a:pPr marL="285750" indent="-285750" algn="just">
              <a:lnSpc>
                <a:spcPct val="150000"/>
              </a:lnSpc>
              <a:buFont typeface="Wingdings" panose="05000000000000000000" pitchFamily="2" charset="2"/>
              <a:buChar char="ü"/>
            </a:pPr>
            <a:r>
              <a:rPr lang="fr-FR" sz="2800" dirty="0"/>
              <a:t>4 Page de médicaments</a:t>
            </a:r>
          </a:p>
          <a:p>
            <a:pPr algn="just">
              <a:lnSpc>
                <a:spcPct val="150000"/>
              </a:lnSpc>
            </a:pP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9D89BF6-EDAC-4785-BBC2-44EDE4B99901}"/>
              </a:ext>
            </a:extLst>
          </p:cNvPr>
          <p:cNvSpPr/>
          <p:nvPr/>
        </p:nvSpPr>
        <p:spPr>
          <a:xfrm rot="5400000">
            <a:off x="2666999" y="-2659939"/>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5" name="Image 4">
            <a:extLst>
              <a:ext uri="{FF2B5EF4-FFF2-40B4-BE49-F238E27FC236}">
                <a16:creationId xmlns:a16="http://schemas.microsoft.com/office/drawing/2014/main" id="{CD5DE7EB-34AD-4784-9752-72B22C67461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grpSp>
        <p:nvGrpSpPr>
          <p:cNvPr id="2" name="Groupe 1">
            <a:extLst>
              <a:ext uri="{FF2B5EF4-FFF2-40B4-BE49-F238E27FC236}">
                <a16:creationId xmlns:a16="http://schemas.microsoft.com/office/drawing/2014/main" id="{991F117C-A9C2-4C91-964B-6B44F00817DF}"/>
              </a:ext>
            </a:extLst>
          </p:cNvPr>
          <p:cNvGrpSpPr/>
          <p:nvPr/>
        </p:nvGrpSpPr>
        <p:grpSpPr>
          <a:xfrm>
            <a:off x="2315938" y="1237507"/>
            <a:ext cx="11755028" cy="859611"/>
            <a:chOff x="2315938" y="1237507"/>
            <a:chExt cx="11755028" cy="859611"/>
          </a:xfrm>
        </p:grpSpPr>
        <p:pic>
          <p:nvPicPr>
            <p:cNvPr id="6" name="Image 5">
              <a:extLst>
                <a:ext uri="{FF2B5EF4-FFF2-40B4-BE49-F238E27FC236}">
                  <a16:creationId xmlns:a16="http://schemas.microsoft.com/office/drawing/2014/main" id="{83243433-AF41-440A-BA71-CB989062782C}"/>
                </a:ext>
              </a:extLst>
            </p:cNvPr>
            <p:cNvPicPr>
              <a:picLocks noChangeAspect="1"/>
            </p:cNvPicPr>
            <p:nvPr/>
          </p:nvPicPr>
          <p:blipFill>
            <a:blip r:embed="rId4" cstate="print"/>
            <a:stretch>
              <a:fillRect/>
            </a:stretch>
          </p:blipFill>
          <p:spPr>
            <a:xfrm>
              <a:off x="2315938" y="1237507"/>
              <a:ext cx="865707" cy="859611"/>
            </a:xfrm>
            <a:prstGeom prst="rect">
              <a:avLst/>
            </a:prstGeom>
          </p:spPr>
        </p:pic>
        <p:sp>
          <p:nvSpPr>
            <p:cNvPr id="15" name="Rectangle 14">
              <a:extLst>
                <a:ext uri="{FF2B5EF4-FFF2-40B4-BE49-F238E27FC236}">
                  <a16:creationId xmlns:a16="http://schemas.microsoft.com/office/drawing/2014/main" id="{F1A9DF08-9C07-4A0E-8ED3-D909B1601AE9}"/>
                </a:ext>
              </a:extLst>
            </p:cNvPr>
            <p:cNvSpPr/>
            <p:nvPr/>
          </p:nvSpPr>
          <p:spPr>
            <a:xfrm>
              <a:off x="2449614" y="1343644"/>
              <a:ext cx="631904" cy="584775"/>
            </a:xfrm>
            <a:prstGeom prst="rect">
              <a:avLst/>
            </a:prstGeom>
          </p:spPr>
          <p:txBody>
            <a:bodyPr wrap="none">
              <a:spAutoFit/>
            </a:bodyPr>
            <a:lstStyle/>
            <a:p>
              <a:pPr algn="ctr">
                <a:spcBef>
                  <a:spcPct val="0"/>
                </a:spcBef>
              </a:pPr>
              <a:r>
                <a:rPr lang="zh-CN" altLang="en-US" sz="3200" dirty="0">
                  <a:solidFill>
                    <a:schemeClr val="bg1"/>
                  </a:solidFill>
                </a:rPr>
                <a:t>01</a:t>
              </a:r>
              <a:r>
                <a:rPr lang="zh-CN" altLang="en-US" sz="1100" b="1" dirty="0">
                  <a:solidFill>
                    <a:schemeClr val="bg1"/>
                  </a:solidFill>
                </a:rPr>
                <a:t> </a:t>
              </a:r>
            </a:p>
          </p:txBody>
        </p:sp>
        <p:sp>
          <p:nvSpPr>
            <p:cNvPr id="23" name="ZoneTexte 22">
              <a:extLst>
                <a:ext uri="{FF2B5EF4-FFF2-40B4-BE49-F238E27FC236}">
                  <a16:creationId xmlns:a16="http://schemas.microsoft.com/office/drawing/2014/main" id="{C27EBD44-DE62-436E-A059-175174DC233A}"/>
                </a:ext>
              </a:extLst>
            </p:cNvPr>
            <p:cNvSpPr txBox="1"/>
            <p:nvPr/>
          </p:nvSpPr>
          <p:spPr>
            <a:xfrm>
              <a:off x="3393020" y="1312865"/>
              <a:ext cx="10677946" cy="646331"/>
            </a:xfrm>
            <a:prstGeom prst="rect">
              <a:avLst/>
            </a:prstGeom>
            <a:noFill/>
          </p:spPr>
          <p:txBody>
            <a:bodyPr wrap="square" rtlCol="0">
              <a:spAutoFit/>
            </a:bodyPr>
            <a:lstStyle/>
            <a:p>
              <a:r>
                <a:rPr lang="fr-FR" sz="3600" b="1" dirty="0">
                  <a:solidFill>
                    <a:schemeClr val="accent1">
                      <a:lumMod val="50000"/>
                    </a:schemeClr>
                  </a:solidFill>
                  <a:effectLst>
                    <a:outerShdw blurRad="38100" dist="38100" dir="2700000" algn="tl">
                      <a:srgbClr val="000000">
                        <a:alpha val="43137"/>
                      </a:srgbClr>
                    </a:outerShdw>
                  </a:effectLst>
                  <a:hlinkClick r:id="rId5" action="ppaction://hlinksldjump">
                    <a:extLst>
                      <a:ext uri="{A12FA001-AC4F-418D-AE19-62706E023703}">
                        <ahyp:hlinkClr xmlns:ahyp="http://schemas.microsoft.com/office/drawing/2018/hyperlinkcolor" val="tx"/>
                      </a:ext>
                    </a:extLst>
                  </a:hlinkClick>
                </a:rPr>
                <a:t>Introduction et problématique</a:t>
              </a:r>
              <a:endParaRPr lang="fr-FR" sz="3600" b="1" dirty="0">
                <a:solidFill>
                  <a:schemeClr val="accent1">
                    <a:lumMod val="50000"/>
                  </a:schemeClr>
                </a:solidFill>
                <a:effectLst>
                  <a:outerShdw blurRad="38100" dist="38100" dir="2700000" algn="tl">
                    <a:srgbClr val="000000">
                      <a:alpha val="43137"/>
                    </a:srgbClr>
                  </a:outerShdw>
                </a:effectLst>
              </a:endParaRPr>
            </a:p>
          </p:txBody>
        </p:sp>
      </p:grpSp>
      <p:grpSp>
        <p:nvGrpSpPr>
          <p:cNvPr id="4" name="Groupe 3">
            <a:extLst>
              <a:ext uri="{FF2B5EF4-FFF2-40B4-BE49-F238E27FC236}">
                <a16:creationId xmlns:a16="http://schemas.microsoft.com/office/drawing/2014/main" id="{D553C02D-2F86-41E8-8A73-5CB62498FD26}"/>
              </a:ext>
            </a:extLst>
          </p:cNvPr>
          <p:cNvGrpSpPr/>
          <p:nvPr/>
        </p:nvGrpSpPr>
        <p:grpSpPr>
          <a:xfrm>
            <a:off x="2315937" y="2270751"/>
            <a:ext cx="7921919" cy="859611"/>
            <a:chOff x="2315937" y="2270751"/>
            <a:chExt cx="7921919" cy="859611"/>
          </a:xfrm>
        </p:grpSpPr>
        <p:pic>
          <p:nvPicPr>
            <p:cNvPr id="7" name="Image 6">
              <a:extLst>
                <a:ext uri="{FF2B5EF4-FFF2-40B4-BE49-F238E27FC236}">
                  <a16:creationId xmlns:a16="http://schemas.microsoft.com/office/drawing/2014/main" id="{EF170E6C-2252-4C9D-8703-3E2AADA81FE5}"/>
                </a:ext>
              </a:extLst>
            </p:cNvPr>
            <p:cNvPicPr>
              <a:picLocks noChangeAspect="1"/>
            </p:cNvPicPr>
            <p:nvPr/>
          </p:nvPicPr>
          <p:blipFill>
            <a:blip r:embed="rId4" cstate="print"/>
            <a:stretch>
              <a:fillRect/>
            </a:stretch>
          </p:blipFill>
          <p:spPr>
            <a:xfrm>
              <a:off x="2315937" y="2270751"/>
              <a:ext cx="865707" cy="859611"/>
            </a:xfrm>
            <a:prstGeom prst="rect">
              <a:avLst/>
            </a:prstGeom>
          </p:spPr>
        </p:pic>
        <p:sp>
          <p:nvSpPr>
            <p:cNvPr id="17" name="Rectangle 16">
              <a:extLst>
                <a:ext uri="{FF2B5EF4-FFF2-40B4-BE49-F238E27FC236}">
                  <a16:creationId xmlns:a16="http://schemas.microsoft.com/office/drawing/2014/main" id="{1ED2CEAB-05A0-48C5-A4EF-0C8FC78E42AB}"/>
                </a:ext>
              </a:extLst>
            </p:cNvPr>
            <p:cNvSpPr/>
            <p:nvPr/>
          </p:nvSpPr>
          <p:spPr>
            <a:xfrm>
              <a:off x="2449614" y="2417826"/>
              <a:ext cx="631904" cy="584775"/>
            </a:xfrm>
            <a:prstGeom prst="rect">
              <a:avLst/>
            </a:prstGeom>
          </p:spPr>
          <p:txBody>
            <a:bodyPr wrap="none">
              <a:spAutoFit/>
            </a:bodyPr>
            <a:lstStyle/>
            <a:p>
              <a:pPr algn="ctr">
                <a:spcBef>
                  <a:spcPct val="0"/>
                </a:spcBef>
              </a:pPr>
              <a:r>
                <a:rPr lang="zh-CN" altLang="en-US" sz="3200" dirty="0">
                  <a:solidFill>
                    <a:schemeClr val="bg1"/>
                  </a:solidFill>
                </a:rPr>
                <a:t>0</a:t>
              </a:r>
              <a:r>
                <a:rPr lang="fr-FR" altLang="zh-CN" sz="3200" dirty="0">
                  <a:solidFill>
                    <a:schemeClr val="bg1"/>
                  </a:solidFill>
                </a:rPr>
                <a:t>2</a:t>
              </a:r>
              <a:r>
                <a:rPr lang="zh-CN" altLang="en-US" sz="1100" b="1" dirty="0">
                  <a:solidFill>
                    <a:schemeClr val="bg1"/>
                  </a:solidFill>
                </a:rPr>
                <a:t> </a:t>
              </a:r>
            </a:p>
          </p:txBody>
        </p:sp>
        <p:sp>
          <p:nvSpPr>
            <p:cNvPr id="25" name="ZoneTexte 24">
              <a:extLst>
                <a:ext uri="{FF2B5EF4-FFF2-40B4-BE49-F238E27FC236}">
                  <a16:creationId xmlns:a16="http://schemas.microsoft.com/office/drawing/2014/main" id="{A68FF1A6-3EA5-40B2-A8A1-DF1E966BD520}"/>
                </a:ext>
              </a:extLst>
            </p:cNvPr>
            <p:cNvSpPr txBox="1"/>
            <p:nvPr/>
          </p:nvSpPr>
          <p:spPr>
            <a:xfrm>
              <a:off x="3393020" y="2377390"/>
              <a:ext cx="6844836" cy="646331"/>
            </a:xfrm>
            <a:prstGeom prst="rect">
              <a:avLst/>
            </a:prstGeom>
            <a:noFill/>
          </p:spPr>
          <p:txBody>
            <a:bodyPr wrap="square" rtlCol="0">
              <a:spAutoFit/>
            </a:bodyPr>
            <a:lstStyle/>
            <a:p>
              <a:r>
                <a:rPr lang="fr-FR" sz="3600" b="1" u="sng" dirty="0">
                  <a:solidFill>
                    <a:srgbClr val="0070C0"/>
                  </a:solidFill>
                  <a:effectLst>
                    <a:outerShdw blurRad="38100" dist="38100" dir="2700000" algn="tl">
                      <a:srgbClr val="000000">
                        <a:alpha val="43137"/>
                      </a:srgbClr>
                    </a:outerShdw>
                  </a:effectLst>
                  <a:hlinkClick r:id="rId6" action="ppaction://hlinksldjump">
                    <a:extLst>
                      <a:ext uri="{A12FA001-AC4F-418D-AE19-62706E023703}">
                        <ahyp:hlinkClr xmlns:ahyp="http://schemas.microsoft.com/office/drawing/2018/hyperlinkcolor" val="tx"/>
                      </a:ext>
                    </a:extLst>
                  </a:hlinkClick>
                </a:rPr>
                <a:t>Présentation </a:t>
              </a:r>
              <a:r>
                <a:rPr lang="fr-FR" sz="3600" b="1" u="sng" dirty="0">
                  <a:solidFill>
                    <a:srgbClr val="0070C0"/>
                  </a:solidFill>
                  <a:effectLst>
                    <a:outerShdw blurRad="38100" dist="38100" dir="2700000" algn="tl">
                      <a:srgbClr val="000000">
                        <a:alpha val="43137"/>
                      </a:srgbClr>
                    </a:outerShdw>
                  </a:effectLst>
                </a:rPr>
                <a:t>du projet</a:t>
              </a:r>
            </a:p>
          </p:txBody>
        </p:sp>
      </p:grpSp>
      <p:grpSp>
        <p:nvGrpSpPr>
          <p:cNvPr id="11" name="Groupe 10">
            <a:extLst>
              <a:ext uri="{FF2B5EF4-FFF2-40B4-BE49-F238E27FC236}">
                <a16:creationId xmlns:a16="http://schemas.microsoft.com/office/drawing/2014/main" id="{0632E1AE-5F35-4FF2-8FA5-E63C042FCC11}"/>
              </a:ext>
            </a:extLst>
          </p:cNvPr>
          <p:cNvGrpSpPr/>
          <p:nvPr/>
        </p:nvGrpSpPr>
        <p:grpSpPr>
          <a:xfrm>
            <a:off x="2315936" y="3329423"/>
            <a:ext cx="9876064" cy="859611"/>
            <a:chOff x="2315936" y="3329423"/>
            <a:chExt cx="9876064" cy="859611"/>
          </a:xfrm>
        </p:grpSpPr>
        <p:pic>
          <p:nvPicPr>
            <p:cNvPr id="8" name="Image 7">
              <a:extLst>
                <a:ext uri="{FF2B5EF4-FFF2-40B4-BE49-F238E27FC236}">
                  <a16:creationId xmlns:a16="http://schemas.microsoft.com/office/drawing/2014/main" id="{83614A3E-9C6B-4642-B695-DA524E78CF76}"/>
                </a:ext>
              </a:extLst>
            </p:cNvPr>
            <p:cNvPicPr>
              <a:picLocks noChangeAspect="1"/>
            </p:cNvPicPr>
            <p:nvPr/>
          </p:nvPicPr>
          <p:blipFill>
            <a:blip r:embed="rId4" cstate="print"/>
            <a:stretch>
              <a:fillRect/>
            </a:stretch>
          </p:blipFill>
          <p:spPr>
            <a:xfrm>
              <a:off x="2315936" y="3329423"/>
              <a:ext cx="865707" cy="859611"/>
            </a:xfrm>
            <a:prstGeom prst="rect">
              <a:avLst/>
            </a:prstGeom>
          </p:spPr>
        </p:pic>
        <p:sp>
          <p:nvSpPr>
            <p:cNvPr id="18" name="Rectangle 17">
              <a:extLst>
                <a:ext uri="{FF2B5EF4-FFF2-40B4-BE49-F238E27FC236}">
                  <a16:creationId xmlns:a16="http://schemas.microsoft.com/office/drawing/2014/main" id="{2DD55805-9F28-433B-8F97-10FDB564A1DB}"/>
                </a:ext>
              </a:extLst>
            </p:cNvPr>
            <p:cNvSpPr/>
            <p:nvPr/>
          </p:nvSpPr>
          <p:spPr>
            <a:xfrm>
              <a:off x="2449614" y="3485408"/>
              <a:ext cx="631904" cy="584775"/>
            </a:xfrm>
            <a:prstGeom prst="rect">
              <a:avLst/>
            </a:prstGeom>
          </p:spPr>
          <p:txBody>
            <a:bodyPr wrap="none">
              <a:spAutoFit/>
            </a:bodyPr>
            <a:lstStyle/>
            <a:p>
              <a:pPr algn="ctr">
                <a:spcBef>
                  <a:spcPct val="0"/>
                </a:spcBef>
              </a:pPr>
              <a:r>
                <a:rPr lang="zh-CN" altLang="en-US" sz="3200" dirty="0">
                  <a:solidFill>
                    <a:schemeClr val="bg1"/>
                  </a:solidFill>
                </a:rPr>
                <a:t>0</a:t>
              </a:r>
              <a:r>
                <a:rPr lang="fr-FR" altLang="zh-CN" sz="3200" dirty="0">
                  <a:solidFill>
                    <a:schemeClr val="bg1"/>
                  </a:solidFill>
                </a:rPr>
                <a:t>3</a:t>
              </a:r>
              <a:r>
                <a:rPr lang="zh-CN" altLang="en-US" sz="1100" b="1" dirty="0">
                  <a:solidFill>
                    <a:schemeClr val="bg1"/>
                  </a:solidFill>
                </a:rPr>
                <a:t> </a:t>
              </a:r>
            </a:p>
          </p:txBody>
        </p:sp>
        <p:sp>
          <p:nvSpPr>
            <p:cNvPr id="26" name="ZoneTexte 25">
              <a:extLst>
                <a:ext uri="{FF2B5EF4-FFF2-40B4-BE49-F238E27FC236}">
                  <a16:creationId xmlns:a16="http://schemas.microsoft.com/office/drawing/2014/main" id="{B5438BC8-9868-4AD8-BE66-F802E1A13812}"/>
                </a:ext>
              </a:extLst>
            </p:cNvPr>
            <p:cNvSpPr txBox="1"/>
            <p:nvPr/>
          </p:nvSpPr>
          <p:spPr>
            <a:xfrm>
              <a:off x="3393020" y="3436062"/>
              <a:ext cx="8798980" cy="646331"/>
            </a:xfrm>
            <a:prstGeom prst="rect">
              <a:avLst/>
            </a:prstGeom>
            <a:noFill/>
          </p:spPr>
          <p:txBody>
            <a:bodyPr wrap="square" rtlCol="0">
              <a:spAutoFit/>
            </a:bodyPr>
            <a:lstStyle/>
            <a:p>
              <a:r>
                <a:rPr lang="fr-FR" sz="3600" b="1" dirty="0">
                  <a:solidFill>
                    <a:schemeClr val="accent1">
                      <a:lumMod val="50000"/>
                    </a:schemeClr>
                  </a:solidFill>
                  <a:effectLst>
                    <a:outerShdw blurRad="38100" dist="38100" dir="2700000" algn="tl">
                      <a:srgbClr val="000000">
                        <a:alpha val="43137"/>
                      </a:srgbClr>
                    </a:outerShdw>
                  </a:effectLst>
                  <a:hlinkClick r:id="rId7" action="ppaction://hlinksldjump">
                    <a:extLst>
                      <a:ext uri="{A12FA001-AC4F-418D-AE19-62706E023703}">
                        <ahyp:hlinkClr xmlns:ahyp="http://schemas.microsoft.com/office/drawing/2018/hyperlinkcolor" val="tx"/>
                      </a:ext>
                    </a:extLst>
                  </a:hlinkClick>
                </a:rPr>
                <a:t>Etude et  conception d’un pilulier intelligent</a:t>
              </a:r>
              <a:endParaRPr lang="fr-FR" sz="3600" b="1" dirty="0">
                <a:solidFill>
                  <a:schemeClr val="accent1">
                    <a:lumMod val="50000"/>
                  </a:schemeClr>
                </a:solidFill>
                <a:effectLst>
                  <a:outerShdw blurRad="38100" dist="38100" dir="2700000" algn="tl">
                    <a:srgbClr val="000000">
                      <a:alpha val="43137"/>
                    </a:srgbClr>
                  </a:outerShdw>
                </a:effectLst>
              </a:endParaRPr>
            </a:p>
          </p:txBody>
        </p:sp>
      </p:grpSp>
      <p:grpSp>
        <p:nvGrpSpPr>
          <p:cNvPr id="12" name="Groupe 11">
            <a:extLst>
              <a:ext uri="{FF2B5EF4-FFF2-40B4-BE49-F238E27FC236}">
                <a16:creationId xmlns:a16="http://schemas.microsoft.com/office/drawing/2014/main" id="{4C0B7DB6-5F04-411A-A79C-61F44903B2F9}"/>
              </a:ext>
            </a:extLst>
          </p:cNvPr>
          <p:cNvGrpSpPr/>
          <p:nvPr/>
        </p:nvGrpSpPr>
        <p:grpSpPr>
          <a:xfrm>
            <a:off x="2307546" y="4368781"/>
            <a:ext cx="11514223" cy="859611"/>
            <a:chOff x="2307546" y="4368781"/>
            <a:chExt cx="11514223" cy="859611"/>
          </a:xfrm>
        </p:grpSpPr>
        <p:pic>
          <p:nvPicPr>
            <p:cNvPr id="9" name="Image 8">
              <a:extLst>
                <a:ext uri="{FF2B5EF4-FFF2-40B4-BE49-F238E27FC236}">
                  <a16:creationId xmlns:a16="http://schemas.microsoft.com/office/drawing/2014/main" id="{7322BB34-6FFA-445D-A401-689EBC205B3E}"/>
                </a:ext>
              </a:extLst>
            </p:cNvPr>
            <p:cNvPicPr>
              <a:picLocks noChangeAspect="1"/>
            </p:cNvPicPr>
            <p:nvPr/>
          </p:nvPicPr>
          <p:blipFill>
            <a:blip r:embed="rId4" cstate="print"/>
            <a:stretch>
              <a:fillRect/>
            </a:stretch>
          </p:blipFill>
          <p:spPr>
            <a:xfrm>
              <a:off x="2307546" y="4368781"/>
              <a:ext cx="865707" cy="859611"/>
            </a:xfrm>
            <a:prstGeom prst="rect">
              <a:avLst/>
            </a:prstGeom>
          </p:spPr>
        </p:pic>
        <p:sp>
          <p:nvSpPr>
            <p:cNvPr id="19" name="Rectangle 18">
              <a:extLst>
                <a:ext uri="{FF2B5EF4-FFF2-40B4-BE49-F238E27FC236}">
                  <a16:creationId xmlns:a16="http://schemas.microsoft.com/office/drawing/2014/main" id="{412E1239-C503-49B9-9140-6B15C3F2E287}"/>
                </a:ext>
              </a:extLst>
            </p:cNvPr>
            <p:cNvSpPr/>
            <p:nvPr/>
          </p:nvSpPr>
          <p:spPr>
            <a:xfrm>
              <a:off x="2449614" y="4488916"/>
              <a:ext cx="631904" cy="584775"/>
            </a:xfrm>
            <a:prstGeom prst="rect">
              <a:avLst/>
            </a:prstGeom>
          </p:spPr>
          <p:txBody>
            <a:bodyPr wrap="none">
              <a:spAutoFit/>
            </a:bodyPr>
            <a:lstStyle/>
            <a:p>
              <a:pPr algn="ctr">
                <a:spcBef>
                  <a:spcPct val="0"/>
                </a:spcBef>
              </a:pPr>
              <a:r>
                <a:rPr lang="zh-CN" altLang="en-US" sz="3200" dirty="0">
                  <a:solidFill>
                    <a:schemeClr val="bg1"/>
                  </a:solidFill>
                </a:rPr>
                <a:t>0</a:t>
              </a:r>
              <a:r>
                <a:rPr lang="fr-FR" altLang="zh-CN" sz="3200" dirty="0">
                  <a:solidFill>
                    <a:schemeClr val="bg1"/>
                  </a:solidFill>
                </a:rPr>
                <a:t>4</a:t>
              </a:r>
              <a:r>
                <a:rPr lang="zh-CN" altLang="en-US" sz="1100" b="1" dirty="0">
                  <a:solidFill>
                    <a:schemeClr val="bg1"/>
                  </a:solidFill>
                </a:rPr>
                <a:t> </a:t>
              </a:r>
            </a:p>
          </p:txBody>
        </p:sp>
        <p:sp>
          <p:nvSpPr>
            <p:cNvPr id="27" name="ZoneTexte 26">
              <a:extLst>
                <a:ext uri="{FF2B5EF4-FFF2-40B4-BE49-F238E27FC236}">
                  <a16:creationId xmlns:a16="http://schemas.microsoft.com/office/drawing/2014/main" id="{0F0A8B74-B480-450C-ACD0-2482E2DE0B77}"/>
                </a:ext>
              </a:extLst>
            </p:cNvPr>
            <p:cNvSpPr txBox="1"/>
            <p:nvPr/>
          </p:nvSpPr>
          <p:spPr>
            <a:xfrm>
              <a:off x="3393020" y="4458137"/>
              <a:ext cx="10428749" cy="646331"/>
            </a:xfrm>
            <a:prstGeom prst="rect">
              <a:avLst/>
            </a:prstGeom>
            <a:noFill/>
          </p:spPr>
          <p:txBody>
            <a:bodyPr wrap="square" rtlCol="0">
              <a:spAutoFit/>
            </a:bodyPr>
            <a:lstStyle/>
            <a:p>
              <a:r>
                <a:rPr lang="fr-FR" sz="3600" b="1" dirty="0">
                  <a:solidFill>
                    <a:schemeClr val="accent1">
                      <a:lumMod val="50000"/>
                    </a:schemeClr>
                  </a:solidFill>
                  <a:effectLst>
                    <a:outerShdw blurRad="38100" dist="38100" dir="2700000" algn="tl">
                      <a:srgbClr val="000000">
                        <a:alpha val="43137"/>
                      </a:srgbClr>
                    </a:outerShdw>
                  </a:effectLst>
                  <a:hlinkClick r:id="rId8" action="ppaction://hlinksldjump">
                    <a:extLst>
                      <a:ext uri="{A12FA001-AC4F-418D-AE19-62706E023703}">
                        <ahyp:hlinkClr xmlns:ahyp="http://schemas.microsoft.com/office/drawing/2018/hyperlinkcolor" val="tx"/>
                      </a:ext>
                    </a:extLst>
                  </a:hlinkClick>
                </a:rPr>
                <a:t>Réalisation et test de pilulier intelligent</a:t>
              </a:r>
              <a:endParaRPr lang="fr-FR" sz="3600" b="1" dirty="0">
                <a:solidFill>
                  <a:schemeClr val="accent1">
                    <a:lumMod val="50000"/>
                  </a:schemeClr>
                </a:solidFill>
                <a:effectLst>
                  <a:outerShdw blurRad="38100" dist="38100" dir="2700000" algn="tl">
                    <a:srgbClr val="000000">
                      <a:alpha val="43137"/>
                    </a:srgbClr>
                  </a:outerShdw>
                </a:effectLst>
              </a:endParaRPr>
            </a:p>
          </p:txBody>
        </p:sp>
      </p:grpSp>
      <p:grpSp>
        <p:nvGrpSpPr>
          <p:cNvPr id="13" name="Groupe 12">
            <a:extLst>
              <a:ext uri="{FF2B5EF4-FFF2-40B4-BE49-F238E27FC236}">
                <a16:creationId xmlns:a16="http://schemas.microsoft.com/office/drawing/2014/main" id="{09A5F71E-5763-4D5B-A4A0-19925FA387AC}"/>
              </a:ext>
            </a:extLst>
          </p:cNvPr>
          <p:cNvGrpSpPr/>
          <p:nvPr/>
        </p:nvGrpSpPr>
        <p:grpSpPr>
          <a:xfrm>
            <a:off x="2315935" y="5458473"/>
            <a:ext cx="8234608" cy="859611"/>
            <a:chOff x="2315935" y="5458473"/>
            <a:chExt cx="8234608" cy="859611"/>
          </a:xfrm>
        </p:grpSpPr>
        <p:pic>
          <p:nvPicPr>
            <p:cNvPr id="10" name="Image 9">
              <a:extLst>
                <a:ext uri="{FF2B5EF4-FFF2-40B4-BE49-F238E27FC236}">
                  <a16:creationId xmlns:a16="http://schemas.microsoft.com/office/drawing/2014/main" id="{888D5972-9988-4F37-8BFB-BA0E47B6E13A}"/>
                </a:ext>
              </a:extLst>
            </p:cNvPr>
            <p:cNvPicPr>
              <a:picLocks noChangeAspect="1"/>
            </p:cNvPicPr>
            <p:nvPr/>
          </p:nvPicPr>
          <p:blipFill>
            <a:blip r:embed="rId4" cstate="print"/>
            <a:stretch>
              <a:fillRect/>
            </a:stretch>
          </p:blipFill>
          <p:spPr>
            <a:xfrm>
              <a:off x="2315935" y="5458473"/>
              <a:ext cx="865707" cy="859611"/>
            </a:xfrm>
            <a:prstGeom prst="rect">
              <a:avLst/>
            </a:prstGeom>
          </p:spPr>
        </p:pic>
        <p:sp>
          <p:nvSpPr>
            <p:cNvPr id="20" name="Rectangle 19">
              <a:extLst>
                <a:ext uri="{FF2B5EF4-FFF2-40B4-BE49-F238E27FC236}">
                  <a16:creationId xmlns:a16="http://schemas.microsoft.com/office/drawing/2014/main" id="{DFD24A35-E30A-4ABF-BAB6-2BFE6889076E}"/>
                </a:ext>
              </a:extLst>
            </p:cNvPr>
            <p:cNvSpPr/>
            <p:nvPr/>
          </p:nvSpPr>
          <p:spPr>
            <a:xfrm>
              <a:off x="2485384" y="5595890"/>
              <a:ext cx="631904" cy="584775"/>
            </a:xfrm>
            <a:prstGeom prst="rect">
              <a:avLst/>
            </a:prstGeom>
          </p:spPr>
          <p:txBody>
            <a:bodyPr wrap="none">
              <a:spAutoFit/>
            </a:bodyPr>
            <a:lstStyle/>
            <a:p>
              <a:pPr algn="ctr">
                <a:spcBef>
                  <a:spcPct val="0"/>
                </a:spcBef>
              </a:pPr>
              <a:r>
                <a:rPr lang="zh-CN" altLang="en-US" sz="3200" dirty="0">
                  <a:solidFill>
                    <a:schemeClr val="bg1"/>
                  </a:solidFill>
                </a:rPr>
                <a:t>0</a:t>
              </a:r>
              <a:r>
                <a:rPr lang="fr-FR" altLang="zh-CN" sz="3200" dirty="0">
                  <a:solidFill>
                    <a:schemeClr val="bg1"/>
                  </a:solidFill>
                </a:rPr>
                <a:t>5</a:t>
              </a:r>
              <a:r>
                <a:rPr lang="zh-CN" altLang="en-US" sz="1100" b="1" dirty="0">
                  <a:solidFill>
                    <a:schemeClr val="bg1"/>
                  </a:solidFill>
                </a:rPr>
                <a:t> </a:t>
              </a:r>
            </a:p>
          </p:txBody>
        </p:sp>
        <p:sp>
          <p:nvSpPr>
            <p:cNvPr id="28" name="ZoneTexte 27">
              <a:extLst>
                <a:ext uri="{FF2B5EF4-FFF2-40B4-BE49-F238E27FC236}">
                  <a16:creationId xmlns:a16="http://schemas.microsoft.com/office/drawing/2014/main" id="{491E349F-F2C1-48D0-A376-1015579243E2}"/>
                </a:ext>
              </a:extLst>
            </p:cNvPr>
            <p:cNvSpPr txBox="1"/>
            <p:nvPr/>
          </p:nvSpPr>
          <p:spPr>
            <a:xfrm>
              <a:off x="3393020" y="5526526"/>
              <a:ext cx="7157523" cy="646331"/>
            </a:xfrm>
            <a:prstGeom prst="rect">
              <a:avLst/>
            </a:prstGeom>
            <a:noFill/>
          </p:spPr>
          <p:txBody>
            <a:bodyPr wrap="square" rtlCol="0">
              <a:spAutoFit/>
            </a:bodyPr>
            <a:lstStyle/>
            <a:p>
              <a:r>
                <a:rPr lang="fr-FR" sz="3600" b="1" dirty="0">
                  <a:solidFill>
                    <a:schemeClr val="accent1">
                      <a:lumMod val="50000"/>
                    </a:schemeClr>
                  </a:solidFill>
                  <a:effectLst>
                    <a:outerShdw blurRad="38100" dist="38100" dir="2700000" algn="tl">
                      <a:srgbClr val="000000">
                        <a:alpha val="43137"/>
                      </a:srgbClr>
                    </a:outerShdw>
                  </a:effectLst>
                  <a:hlinkClick r:id="rId9" action="ppaction://hlinksldjump">
                    <a:extLst>
                      <a:ext uri="{A12FA001-AC4F-418D-AE19-62706E023703}">
                        <ahyp:hlinkClr xmlns:ahyp="http://schemas.microsoft.com/office/drawing/2018/hyperlinkcolor" val="tx"/>
                      </a:ext>
                    </a:extLst>
                  </a:hlinkClick>
                </a:rPr>
                <a:t>Conclusions et perspectives</a:t>
              </a:r>
              <a:endParaRPr lang="fr-FR" sz="3600" b="1" dirty="0">
                <a:solidFill>
                  <a:schemeClr val="accent1">
                    <a:lumMod val="50000"/>
                  </a:schemeClr>
                </a:solidFill>
                <a:effectLst>
                  <a:outerShdw blurRad="38100" dist="38100" dir="2700000" algn="tl">
                    <a:srgbClr val="000000">
                      <a:alpha val="43137"/>
                    </a:srgbClr>
                  </a:outerShdw>
                </a:effectLst>
              </a:endParaRPr>
            </a:p>
          </p:txBody>
        </p:sp>
      </p:grpSp>
      <p:sp>
        <p:nvSpPr>
          <p:cNvPr id="31" name="ZoneTexte 30">
            <a:extLst>
              <a:ext uri="{FF2B5EF4-FFF2-40B4-BE49-F238E27FC236}">
                <a16:creationId xmlns:a16="http://schemas.microsoft.com/office/drawing/2014/main" id="{BDA8AE23-5218-4952-88FD-FA2424F5EE8E}"/>
              </a:ext>
            </a:extLst>
          </p:cNvPr>
          <p:cNvSpPr txBox="1"/>
          <p:nvPr/>
        </p:nvSpPr>
        <p:spPr>
          <a:xfrm>
            <a:off x="5496585" y="304296"/>
            <a:ext cx="1297150" cy="830997"/>
          </a:xfrm>
          <a:prstGeom prst="rect">
            <a:avLst/>
          </a:prstGeom>
          <a:noFill/>
        </p:spPr>
        <p:txBody>
          <a:bodyPr wrap="none" rtlCol="0">
            <a:spAutoFit/>
          </a:bodyPr>
          <a:lstStyle/>
          <a:p>
            <a:r>
              <a:rPr lang="fr-FR" sz="4800" b="1" dirty="0">
                <a:solidFill>
                  <a:srgbClr val="E34326"/>
                </a:solidFill>
                <a:effectLst>
                  <a:outerShdw blurRad="38100" dist="38100" dir="2700000" algn="tl">
                    <a:srgbClr val="000000">
                      <a:alpha val="43137"/>
                    </a:srgbClr>
                  </a:outerShdw>
                </a:effectLst>
              </a:rPr>
              <a:t>Plan</a:t>
            </a:r>
            <a:endParaRPr lang="x-none" sz="4800" b="1" dirty="0">
              <a:solidFill>
                <a:srgbClr val="E34326"/>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364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1"/>
                                        </p:tgtEl>
                                        <p:attrNameLst>
                                          <p:attrName>style.color</p:attrName>
                                        </p:attrNameLst>
                                      </p:cBhvr>
                                      <p:to>
                                        <a:schemeClr val="bg1"/>
                                      </p:to>
                                    </p:animClr>
                                    <p:animClr clrSpc="rgb" dir="cw">
                                      <p:cBhvr>
                                        <p:cTn id="7" dur="250" autoRev="1" fill="remove"/>
                                        <p:tgtEl>
                                          <p:spTgt spid="31"/>
                                        </p:tgtEl>
                                        <p:attrNameLst>
                                          <p:attrName>fillcolor</p:attrName>
                                        </p:attrNameLst>
                                      </p:cBhvr>
                                      <p:to>
                                        <a:schemeClr val="bg1"/>
                                      </p:to>
                                    </p:animClr>
                                    <p:set>
                                      <p:cBhvr>
                                        <p:cTn id="8" dur="250" autoRev="1" fill="remove"/>
                                        <p:tgtEl>
                                          <p:spTgt spid="31"/>
                                        </p:tgtEl>
                                        <p:attrNameLst>
                                          <p:attrName>fill.type</p:attrName>
                                        </p:attrNameLst>
                                      </p:cBhvr>
                                      <p:to>
                                        <p:strVal val="solid"/>
                                      </p:to>
                                    </p:set>
                                    <p:set>
                                      <p:cBhvr>
                                        <p:cTn id="9" dur="250" autoRev="1" fill="remove"/>
                                        <p:tgtEl>
                                          <p:spTgt spid="31"/>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anim calcmode="lin" valueType="num">
                                      <p:cBhvr>
                                        <p:cTn id="29" dur="1000" fill="hold"/>
                                        <p:tgtEl>
                                          <p:spTgt spid="11"/>
                                        </p:tgtEl>
                                        <p:attrNameLst>
                                          <p:attrName>ppt_x</p:attrName>
                                        </p:attrNameLst>
                                      </p:cBhvr>
                                      <p:tavLst>
                                        <p:tav tm="0">
                                          <p:val>
                                            <p:strVal val="#ppt_x"/>
                                          </p:val>
                                        </p:tav>
                                        <p:tav tm="100000">
                                          <p:val>
                                            <p:strVal val="#ppt_x"/>
                                          </p:val>
                                        </p:tav>
                                      </p:tavLst>
                                    </p:anim>
                                    <p:anim calcmode="lin" valueType="num">
                                      <p:cBhvr>
                                        <p:cTn id="3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1000"/>
                                        <p:tgtEl>
                                          <p:spTgt spid="13"/>
                                        </p:tgtEl>
                                      </p:cBhvr>
                                    </p:animEffect>
                                    <p:anim calcmode="lin" valueType="num">
                                      <p:cBhvr>
                                        <p:cTn id="43" dur="1000" fill="hold"/>
                                        <p:tgtEl>
                                          <p:spTgt spid="13"/>
                                        </p:tgtEl>
                                        <p:attrNameLst>
                                          <p:attrName>ppt_x</p:attrName>
                                        </p:attrNameLst>
                                      </p:cBhvr>
                                      <p:tavLst>
                                        <p:tav tm="0">
                                          <p:val>
                                            <p:strVal val="#ppt_x"/>
                                          </p:val>
                                        </p:tav>
                                        <p:tav tm="100000">
                                          <p:val>
                                            <p:strVal val="#ppt_x"/>
                                          </p:val>
                                        </p:tav>
                                      </p:tavLst>
                                    </p:anim>
                                    <p:anim calcmode="lin" valueType="num">
                                      <p:cBhvr>
                                        <p:cTn id="4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E7E0F6E-DA8B-4224-94E3-6482870F0C09}"/>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4" name="Image 3">
            <a:extLst>
              <a:ext uri="{FF2B5EF4-FFF2-40B4-BE49-F238E27FC236}">
                <a16:creationId xmlns:a16="http://schemas.microsoft.com/office/drawing/2014/main" id="{6BA02711-CC4B-4E14-A1C6-A6894484BF77}"/>
              </a:ext>
            </a:extLst>
          </p:cNvPr>
          <p:cNvPicPr>
            <a:picLocks noChangeAspect="1"/>
          </p:cNvPicPr>
          <p:nvPr/>
        </p:nvPicPr>
        <p:blipFill>
          <a:blip r:embed="rId3" cstate="print"/>
          <a:stretch>
            <a:fillRect/>
          </a:stretch>
        </p:blipFill>
        <p:spPr>
          <a:xfrm>
            <a:off x="0" y="0"/>
            <a:ext cx="12192000" cy="1310640"/>
          </a:xfrm>
          <a:prstGeom prst="rect">
            <a:avLst/>
          </a:prstGeom>
        </p:spPr>
      </p:pic>
      <p:pic>
        <p:nvPicPr>
          <p:cNvPr id="5" name="Image 4">
            <a:extLst>
              <a:ext uri="{FF2B5EF4-FFF2-40B4-BE49-F238E27FC236}">
                <a16:creationId xmlns:a16="http://schemas.microsoft.com/office/drawing/2014/main" id="{3F2291A1-0874-43AC-831B-7B6728B303B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806" t="14384" r="34976" b="37436"/>
          <a:stretch/>
        </p:blipFill>
        <p:spPr>
          <a:xfrm>
            <a:off x="6075491" y="1848168"/>
            <a:ext cx="5070218" cy="3970654"/>
          </a:xfrm>
          <a:prstGeom prst="rect">
            <a:avLst/>
          </a:prstGeom>
          <a:ln>
            <a:noFill/>
          </a:ln>
          <a:effectLst>
            <a:softEdge rad="112500"/>
          </a:effectLst>
        </p:spPr>
      </p:pic>
      <p:grpSp>
        <p:nvGrpSpPr>
          <p:cNvPr id="7" name="Groupe 6">
            <a:extLst>
              <a:ext uri="{FF2B5EF4-FFF2-40B4-BE49-F238E27FC236}">
                <a16:creationId xmlns:a16="http://schemas.microsoft.com/office/drawing/2014/main" id="{9D7B3604-A151-4EF1-B65F-1F787992C5DC}"/>
              </a:ext>
            </a:extLst>
          </p:cNvPr>
          <p:cNvGrpSpPr/>
          <p:nvPr/>
        </p:nvGrpSpPr>
        <p:grpSpPr>
          <a:xfrm>
            <a:off x="480810" y="300537"/>
            <a:ext cx="8521299" cy="654527"/>
            <a:chOff x="3070584" y="-4203847"/>
            <a:chExt cx="14229676" cy="1338286"/>
          </a:xfrm>
        </p:grpSpPr>
        <p:sp>
          <p:nvSpPr>
            <p:cNvPr id="8" name="ZoneTexte 7">
              <a:extLst>
                <a:ext uri="{FF2B5EF4-FFF2-40B4-BE49-F238E27FC236}">
                  <a16:creationId xmlns:a16="http://schemas.microsoft.com/office/drawing/2014/main" id="{29D8A3A9-192E-4A58-99EA-2EF8C1B55CA1}"/>
                </a:ext>
              </a:extLst>
            </p:cNvPr>
            <p:cNvSpPr txBox="1"/>
            <p:nvPr/>
          </p:nvSpPr>
          <p:spPr>
            <a:xfrm>
              <a:off x="3271282" y="-4203847"/>
              <a:ext cx="14028978" cy="1321528"/>
            </a:xfrm>
            <a:prstGeom prst="rect">
              <a:avLst/>
            </a:prstGeom>
            <a:noFill/>
          </p:spPr>
          <p:txBody>
            <a:bodyPr wrap="square" rtlCol="0">
              <a:spAutoFit/>
            </a:bodyPr>
            <a:lstStyle/>
            <a:p>
              <a:r>
                <a:rPr lang="fr-FR" sz="3600" b="1" dirty="0">
                  <a:solidFill>
                    <a:schemeClr val="accent4"/>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Serveur intermédiaire Blynk</a:t>
              </a:r>
            </a:p>
          </p:txBody>
        </p:sp>
        <p:pic>
          <p:nvPicPr>
            <p:cNvPr id="9" name="Image 8">
              <a:extLst>
                <a:ext uri="{FF2B5EF4-FFF2-40B4-BE49-F238E27FC236}">
                  <a16:creationId xmlns:a16="http://schemas.microsoft.com/office/drawing/2014/main" id="{159FC7F6-5741-4F36-9699-4926BD083D6D}"/>
                </a:ext>
              </a:extLst>
            </p:cNvPr>
            <p:cNvPicPr>
              <a:picLocks noChangeAspect="1"/>
            </p:cNvPicPr>
            <p:nvPr/>
          </p:nvPicPr>
          <p:blipFill>
            <a:blip r:embed="rId5" cstate="print"/>
            <a:stretch>
              <a:fillRect/>
            </a:stretch>
          </p:blipFill>
          <p:spPr>
            <a:xfrm>
              <a:off x="3070584" y="-4124025"/>
              <a:ext cx="200699" cy="1258464"/>
            </a:xfrm>
            <a:prstGeom prst="rect">
              <a:avLst/>
            </a:prstGeom>
          </p:spPr>
        </p:pic>
      </p:grpSp>
      <p:sp>
        <p:nvSpPr>
          <p:cNvPr id="3" name="Espace réservé du numéro de diapositive 2">
            <a:extLst>
              <a:ext uri="{FF2B5EF4-FFF2-40B4-BE49-F238E27FC236}">
                <a16:creationId xmlns:a16="http://schemas.microsoft.com/office/drawing/2014/main" id="{55231912-6A76-447A-8505-C558A98CEC52}"/>
              </a:ext>
            </a:extLst>
          </p:cNvPr>
          <p:cNvSpPr>
            <a:spLocks noGrp="1"/>
          </p:cNvSpPr>
          <p:nvPr>
            <p:ph type="sldNum" sz="quarter" idx="12"/>
          </p:nvPr>
        </p:nvSpPr>
        <p:spPr/>
        <p:txBody>
          <a:bodyPr/>
          <a:lstStyle/>
          <a:p>
            <a:fld id="{981E4704-1614-4F29-AD2A-40C4B1270A60}" type="slidenum">
              <a:rPr lang="x-none" smtClean="0"/>
              <a:pPr/>
              <a:t>20</a:t>
            </a:fld>
            <a:endParaRPr lang="x-none"/>
          </a:p>
        </p:txBody>
      </p:sp>
      <p:sp>
        <p:nvSpPr>
          <p:cNvPr id="11" name="ZoneTexte 10">
            <a:extLst>
              <a:ext uri="{FF2B5EF4-FFF2-40B4-BE49-F238E27FC236}">
                <a16:creationId xmlns:a16="http://schemas.microsoft.com/office/drawing/2014/main" id="{BC6F254C-1422-4429-A3E2-1BCB1A692E37}"/>
              </a:ext>
            </a:extLst>
          </p:cNvPr>
          <p:cNvSpPr txBox="1"/>
          <p:nvPr/>
        </p:nvSpPr>
        <p:spPr>
          <a:xfrm>
            <a:off x="831906" y="2420206"/>
            <a:ext cx="4411679" cy="646331"/>
          </a:xfrm>
          <a:prstGeom prst="rect">
            <a:avLst/>
          </a:prstGeom>
          <a:noFill/>
        </p:spPr>
        <p:txBody>
          <a:bodyPr wrap="square" rtlCol="0">
            <a:spAutoFit/>
          </a:bodyPr>
          <a:lstStyle/>
          <a:p>
            <a:r>
              <a:rPr lang="fr-FR" sz="3600" b="1" dirty="0">
                <a:solidFill>
                  <a:srgbClr val="E3432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Page de LOG IN</a:t>
            </a:r>
          </a:p>
        </p:txBody>
      </p:sp>
      <p:sp>
        <p:nvSpPr>
          <p:cNvPr id="12" name="ZoneTexte 11">
            <a:extLst>
              <a:ext uri="{FF2B5EF4-FFF2-40B4-BE49-F238E27FC236}">
                <a16:creationId xmlns:a16="http://schemas.microsoft.com/office/drawing/2014/main" id="{5BD49B00-6D3C-4C5A-B5D8-0185DDE724D2}"/>
              </a:ext>
            </a:extLst>
          </p:cNvPr>
          <p:cNvSpPr txBox="1"/>
          <p:nvPr/>
        </p:nvSpPr>
        <p:spPr>
          <a:xfrm>
            <a:off x="1046291" y="3224570"/>
            <a:ext cx="2157963" cy="1697068"/>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fr-FR" sz="2400" dirty="0"/>
              <a:t>E-mail</a:t>
            </a:r>
          </a:p>
          <a:p>
            <a:pPr marL="285750" indent="-285750">
              <a:lnSpc>
                <a:spcPct val="150000"/>
              </a:lnSpc>
              <a:buFont typeface="Wingdings" panose="05000000000000000000" pitchFamily="2" charset="2"/>
              <a:buChar char="ü"/>
            </a:pPr>
            <a:r>
              <a:rPr lang="fr-FR" sz="2400" dirty="0"/>
              <a:t>Mot de passe</a:t>
            </a:r>
          </a:p>
          <a:p>
            <a:pPr>
              <a:lnSpc>
                <a:spcPct val="150000"/>
              </a:lnSpc>
            </a:pPr>
            <a:endParaRPr lang="fr-FR" sz="2400" dirty="0"/>
          </a:p>
        </p:txBody>
      </p:sp>
    </p:spTree>
    <p:extLst>
      <p:ext uri="{BB962C8B-B14F-4D97-AF65-F5344CB8AC3E}">
        <p14:creationId xmlns:p14="http://schemas.microsoft.com/office/powerpoint/2010/main" val="395544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F62665-4CDE-43B6-9DA3-93BDFC79D559}"/>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6" name="Image 5">
            <a:extLst>
              <a:ext uri="{FF2B5EF4-FFF2-40B4-BE49-F238E27FC236}">
                <a16:creationId xmlns:a16="http://schemas.microsoft.com/office/drawing/2014/main" id="{53774291-2BAC-43D5-8175-D3D43C8FE906}"/>
              </a:ext>
            </a:extLst>
          </p:cNvPr>
          <p:cNvPicPr>
            <a:picLocks noChangeAspect="1"/>
          </p:cNvPicPr>
          <p:nvPr/>
        </p:nvPicPr>
        <p:blipFill>
          <a:blip r:embed="rId3" cstate="print"/>
          <a:stretch>
            <a:fillRect/>
          </a:stretch>
        </p:blipFill>
        <p:spPr>
          <a:xfrm>
            <a:off x="0" y="0"/>
            <a:ext cx="12192000" cy="1310640"/>
          </a:xfrm>
          <a:prstGeom prst="rect">
            <a:avLst/>
          </a:prstGeom>
        </p:spPr>
      </p:pic>
      <p:pic>
        <p:nvPicPr>
          <p:cNvPr id="5" name="Image 4">
            <a:extLst>
              <a:ext uri="{FF2B5EF4-FFF2-40B4-BE49-F238E27FC236}">
                <a16:creationId xmlns:a16="http://schemas.microsoft.com/office/drawing/2014/main" id="{1FE7C678-638A-48B1-8C45-1116BF53A96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989" r="21465" b="7934"/>
          <a:stretch/>
        </p:blipFill>
        <p:spPr>
          <a:xfrm rot="5400000">
            <a:off x="4451211" y="1734310"/>
            <a:ext cx="2883015" cy="2472533"/>
          </a:xfrm>
          <a:prstGeom prst="rect">
            <a:avLst/>
          </a:prstGeom>
          <a:ln>
            <a:noFill/>
          </a:ln>
          <a:effectLst>
            <a:softEdge rad="112500"/>
          </a:effectLst>
        </p:spPr>
      </p:pic>
      <p:pic>
        <p:nvPicPr>
          <p:cNvPr id="13" name="Image 12">
            <a:extLst>
              <a:ext uri="{FF2B5EF4-FFF2-40B4-BE49-F238E27FC236}">
                <a16:creationId xmlns:a16="http://schemas.microsoft.com/office/drawing/2014/main" id="{0C8B8ABD-2613-4160-8FF2-19E8754E1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3775" y="1719569"/>
            <a:ext cx="3534380" cy="1993390"/>
          </a:xfrm>
          <a:prstGeom prst="rect">
            <a:avLst/>
          </a:prstGeom>
          <a:ln>
            <a:noFill/>
          </a:ln>
          <a:effectLst>
            <a:softEdge rad="112500"/>
          </a:effectLst>
        </p:spPr>
      </p:pic>
      <p:pic>
        <p:nvPicPr>
          <p:cNvPr id="18" name="Image 17">
            <a:extLst>
              <a:ext uri="{FF2B5EF4-FFF2-40B4-BE49-F238E27FC236}">
                <a16:creationId xmlns:a16="http://schemas.microsoft.com/office/drawing/2014/main" id="{883CBB5B-673C-434A-A5EB-9111B846CF5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866" r="19519"/>
          <a:stretch/>
        </p:blipFill>
        <p:spPr>
          <a:xfrm rot="5400000">
            <a:off x="817983" y="2130131"/>
            <a:ext cx="2872987" cy="2051866"/>
          </a:xfrm>
          <a:prstGeom prst="rect">
            <a:avLst/>
          </a:prstGeom>
          <a:ln>
            <a:noFill/>
          </a:ln>
          <a:effectLst>
            <a:softEdge rad="112500"/>
          </a:effectLst>
        </p:spPr>
      </p:pic>
      <p:grpSp>
        <p:nvGrpSpPr>
          <p:cNvPr id="7" name="Groupe 6">
            <a:extLst>
              <a:ext uri="{FF2B5EF4-FFF2-40B4-BE49-F238E27FC236}">
                <a16:creationId xmlns:a16="http://schemas.microsoft.com/office/drawing/2014/main" id="{147D4E61-BE21-47EB-960E-427B0C53EFA3}"/>
              </a:ext>
            </a:extLst>
          </p:cNvPr>
          <p:cNvGrpSpPr/>
          <p:nvPr/>
        </p:nvGrpSpPr>
        <p:grpSpPr>
          <a:xfrm>
            <a:off x="480810" y="300537"/>
            <a:ext cx="8521299" cy="654527"/>
            <a:chOff x="3070584" y="-4203847"/>
            <a:chExt cx="14229676" cy="1338286"/>
          </a:xfrm>
        </p:grpSpPr>
        <p:sp>
          <p:nvSpPr>
            <p:cNvPr id="8" name="ZoneTexte 7">
              <a:extLst>
                <a:ext uri="{FF2B5EF4-FFF2-40B4-BE49-F238E27FC236}">
                  <a16:creationId xmlns:a16="http://schemas.microsoft.com/office/drawing/2014/main" id="{24A6764E-759F-4FD2-8932-E71D1341965C}"/>
                </a:ext>
              </a:extLst>
            </p:cNvPr>
            <p:cNvSpPr txBox="1"/>
            <p:nvPr/>
          </p:nvSpPr>
          <p:spPr>
            <a:xfrm>
              <a:off x="3271282" y="-4203847"/>
              <a:ext cx="14028978" cy="1321528"/>
            </a:xfrm>
            <a:prstGeom prst="rect">
              <a:avLst/>
            </a:prstGeom>
            <a:noFill/>
          </p:spPr>
          <p:txBody>
            <a:bodyPr wrap="square" rtlCol="0">
              <a:spAutoFit/>
            </a:bodyPr>
            <a:lstStyle/>
            <a:p>
              <a:r>
                <a:rPr lang="fr-FR" sz="3600" b="1" dirty="0">
                  <a:solidFill>
                    <a:schemeClr val="accent4"/>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Boitier  final </a:t>
              </a:r>
            </a:p>
          </p:txBody>
        </p:sp>
        <p:pic>
          <p:nvPicPr>
            <p:cNvPr id="9" name="Image 8">
              <a:extLst>
                <a:ext uri="{FF2B5EF4-FFF2-40B4-BE49-F238E27FC236}">
                  <a16:creationId xmlns:a16="http://schemas.microsoft.com/office/drawing/2014/main" id="{822BF2E1-1DEA-44BD-8444-5F2EEA20A72F}"/>
                </a:ext>
              </a:extLst>
            </p:cNvPr>
            <p:cNvPicPr>
              <a:picLocks noChangeAspect="1"/>
            </p:cNvPicPr>
            <p:nvPr/>
          </p:nvPicPr>
          <p:blipFill>
            <a:blip r:embed="rId7" cstate="print"/>
            <a:stretch>
              <a:fillRect/>
            </a:stretch>
          </p:blipFill>
          <p:spPr>
            <a:xfrm>
              <a:off x="3070584" y="-4124025"/>
              <a:ext cx="200699" cy="1258464"/>
            </a:xfrm>
            <a:prstGeom prst="rect">
              <a:avLst/>
            </a:prstGeom>
          </p:spPr>
        </p:pic>
      </p:grpSp>
      <p:sp>
        <p:nvSpPr>
          <p:cNvPr id="3" name="Espace réservé du numéro de diapositive 2">
            <a:extLst>
              <a:ext uri="{FF2B5EF4-FFF2-40B4-BE49-F238E27FC236}">
                <a16:creationId xmlns:a16="http://schemas.microsoft.com/office/drawing/2014/main" id="{3D2B0E1A-4B16-4CB4-84E0-2E70591BBEAB}"/>
              </a:ext>
            </a:extLst>
          </p:cNvPr>
          <p:cNvSpPr>
            <a:spLocks noGrp="1"/>
          </p:cNvSpPr>
          <p:nvPr>
            <p:ph type="sldNum" sz="quarter" idx="12"/>
          </p:nvPr>
        </p:nvSpPr>
        <p:spPr/>
        <p:txBody>
          <a:bodyPr/>
          <a:lstStyle/>
          <a:p>
            <a:fld id="{981E4704-1614-4F29-AD2A-40C4B1270A60}" type="slidenum">
              <a:rPr lang="x-none" smtClean="0"/>
              <a:pPr/>
              <a:t>21</a:t>
            </a:fld>
            <a:endParaRPr lang="x-none"/>
          </a:p>
        </p:txBody>
      </p:sp>
      <p:sp>
        <p:nvSpPr>
          <p:cNvPr id="12" name="ZoneTexte 11">
            <a:extLst>
              <a:ext uri="{FF2B5EF4-FFF2-40B4-BE49-F238E27FC236}">
                <a16:creationId xmlns:a16="http://schemas.microsoft.com/office/drawing/2014/main" id="{94A1C7E1-17C6-49A6-A88C-0316E784D670}"/>
              </a:ext>
            </a:extLst>
          </p:cNvPr>
          <p:cNvSpPr txBox="1"/>
          <p:nvPr/>
        </p:nvSpPr>
        <p:spPr>
          <a:xfrm>
            <a:off x="8315540" y="3922556"/>
            <a:ext cx="1677126" cy="1295868"/>
          </a:xfrm>
          <a:prstGeom prst="rect">
            <a:avLst/>
          </a:prstGeom>
          <a:noFill/>
        </p:spPr>
        <p:txBody>
          <a:bodyPr wrap="none" rtlCol="0">
            <a:spAutoFit/>
          </a:bodyPr>
          <a:lstStyle/>
          <a:p>
            <a:pPr marL="285750" indent="-285750" algn="just">
              <a:lnSpc>
                <a:spcPct val="150000"/>
              </a:lnSpc>
              <a:buFont typeface="Wingdings" panose="05000000000000000000" pitchFamily="2" charset="2"/>
              <a:buChar char="ü"/>
            </a:pPr>
            <a:r>
              <a:rPr lang="fr-FR" dirty="0"/>
              <a:t>Temp  </a:t>
            </a:r>
          </a:p>
          <a:p>
            <a:pPr marL="285750" indent="-285750" algn="just">
              <a:lnSpc>
                <a:spcPct val="150000"/>
              </a:lnSpc>
              <a:buFont typeface="Wingdings" panose="05000000000000000000" pitchFamily="2" charset="2"/>
              <a:buChar char="ü"/>
            </a:pPr>
            <a:r>
              <a:rPr lang="fr-FR" dirty="0"/>
              <a:t>Humidité</a:t>
            </a:r>
          </a:p>
          <a:p>
            <a:pPr marL="285750" indent="-285750" algn="just">
              <a:lnSpc>
                <a:spcPct val="150000"/>
              </a:lnSpc>
              <a:buFont typeface="Wingdings" panose="05000000000000000000" pitchFamily="2" charset="2"/>
              <a:buChar char="ü"/>
            </a:pPr>
            <a:r>
              <a:rPr lang="fr-FR" dirty="0"/>
              <a:t>Température</a:t>
            </a:r>
          </a:p>
        </p:txBody>
      </p:sp>
      <p:sp>
        <p:nvSpPr>
          <p:cNvPr id="14" name="ZoneTexte 13">
            <a:extLst>
              <a:ext uri="{FF2B5EF4-FFF2-40B4-BE49-F238E27FC236}">
                <a16:creationId xmlns:a16="http://schemas.microsoft.com/office/drawing/2014/main" id="{2A1A0B0C-19D9-4A61-B20A-3B2F1513A23D}"/>
              </a:ext>
            </a:extLst>
          </p:cNvPr>
          <p:cNvSpPr txBox="1"/>
          <p:nvPr/>
        </p:nvSpPr>
        <p:spPr>
          <a:xfrm>
            <a:off x="4473538" y="4331182"/>
            <a:ext cx="4183646" cy="2585323"/>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fr-FR" dirty="0"/>
              <a:t> Afficheur</a:t>
            </a:r>
          </a:p>
          <a:p>
            <a:pPr marL="285750" indent="-285750">
              <a:lnSpc>
                <a:spcPct val="150000"/>
              </a:lnSpc>
              <a:buFont typeface="Wingdings" panose="05000000000000000000" pitchFamily="2" charset="2"/>
              <a:buChar char="ü"/>
            </a:pPr>
            <a:r>
              <a:rPr lang="fr-FR" dirty="0"/>
              <a:t>3 </a:t>
            </a:r>
            <a:r>
              <a:rPr lang="fr-FR" dirty="0" err="1"/>
              <a:t>Leds</a:t>
            </a:r>
            <a:r>
              <a:rPr lang="fr-FR" dirty="0"/>
              <a:t> : </a:t>
            </a:r>
          </a:p>
          <a:p>
            <a:pPr marL="285750" indent="-285750">
              <a:lnSpc>
                <a:spcPct val="150000"/>
              </a:lnSpc>
              <a:buFont typeface="Arial" panose="020B0604020202020204" pitchFamily="34" charset="0"/>
              <a:buChar char="•"/>
            </a:pPr>
            <a:r>
              <a:rPr lang="fr-FR" dirty="0"/>
              <a:t>Diode verte: patient connecté</a:t>
            </a:r>
          </a:p>
          <a:p>
            <a:pPr marL="285750" indent="-285750">
              <a:lnSpc>
                <a:spcPct val="150000"/>
              </a:lnSpc>
              <a:buFont typeface="Arial" panose="020B0604020202020204" pitchFamily="34" charset="0"/>
              <a:buChar char="•"/>
            </a:pPr>
            <a:r>
              <a:rPr lang="fr-FR" dirty="0"/>
              <a:t>Diode rouge: patient non connecté</a:t>
            </a:r>
          </a:p>
          <a:p>
            <a:pPr marL="285750" indent="-285750">
              <a:lnSpc>
                <a:spcPct val="150000"/>
              </a:lnSpc>
              <a:buFont typeface="Arial" panose="020B0604020202020204" pitchFamily="34" charset="0"/>
              <a:buChar char="•"/>
            </a:pPr>
            <a:r>
              <a:rPr lang="fr-FR" dirty="0"/>
              <a:t>Diode RB pour les alertes et les alarmes</a:t>
            </a:r>
          </a:p>
          <a:p>
            <a:pPr marL="285750" indent="-285750">
              <a:lnSpc>
                <a:spcPct val="150000"/>
              </a:lnSpc>
              <a:buFont typeface="Wingdings" panose="05000000000000000000" pitchFamily="2" charset="2"/>
              <a:buChar char="ü"/>
            </a:pPr>
            <a:r>
              <a:rPr lang="fr-FR" dirty="0"/>
              <a:t>4 cases de médicaments</a:t>
            </a:r>
          </a:p>
        </p:txBody>
      </p:sp>
    </p:spTree>
    <p:extLst>
      <p:ext uri="{BB962C8B-B14F-4D97-AF65-F5344CB8AC3E}">
        <p14:creationId xmlns:p14="http://schemas.microsoft.com/office/powerpoint/2010/main" val="27414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8767263-3D1A-4498-906E-9AAA23D67B3C}"/>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25" name="Image 24">
            <a:extLst>
              <a:ext uri="{FF2B5EF4-FFF2-40B4-BE49-F238E27FC236}">
                <a16:creationId xmlns:a16="http://schemas.microsoft.com/office/drawing/2014/main" id="{C0B02BEE-8EDC-4CAF-AED9-6324D736DD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964" r="14604"/>
          <a:stretch/>
        </p:blipFill>
        <p:spPr>
          <a:xfrm>
            <a:off x="6503218" y="1544879"/>
            <a:ext cx="4822976" cy="4994033"/>
          </a:xfrm>
          <a:prstGeom prst="rect">
            <a:avLst/>
          </a:prstGeom>
        </p:spPr>
      </p:pic>
      <p:pic>
        <p:nvPicPr>
          <p:cNvPr id="7" name="Image 6">
            <a:extLst>
              <a:ext uri="{FF2B5EF4-FFF2-40B4-BE49-F238E27FC236}">
                <a16:creationId xmlns:a16="http://schemas.microsoft.com/office/drawing/2014/main" id="{9F41FDD6-C332-4551-A5D8-3571BB5D12FD}"/>
              </a:ext>
            </a:extLst>
          </p:cNvPr>
          <p:cNvPicPr>
            <a:picLocks noChangeAspect="1"/>
          </p:cNvPicPr>
          <p:nvPr/>
        </p:nvPicPr>
        <p:blipFill>
          <a:blip r:embed="rId4" cstate="print"/>
          <a:stretch>
            <a:fillRect/>
          </a:stretch>
        </p:blipFill>
        <p:spPr>
          <a:xfrm>
            <a:off x="0" y="0"/>
            <a:ext cx="12192000" cy="1310640"/>
          </a:xfrm>
          <a:prstGeom prst="rect">
            <a:avLst/>
          </a:prstGeom>
        </p:spPr>
      </p:pic>
      <p:pic>
        <p:nvPicPr>
          <p:cNvPr id="15" name="Image 14">
            <a:extLst>
              <a:ext uri="{FF2B5EF4-FFF2-40B4-BE49-F238E27FC236}">
                <a16:creationId xmlns:a16="http://schemas.microsoft.com/office/drawing/2014/main" id="{551D603D-D74C-47BA-B54D-213D50E7F57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696" b="29838"/>
          <a:stretch/>
        </p:blipFill>
        <p:spPr>
          <a:xfrm>
            <a:off x="6511139" y="1544878"/>
            <a:ext cx="4822976" cy="4994033"/>
          </a:xfrm>
          <a:prstGeom prst="rect">
            <a:avLst/>
          </a:prstGeom>
        </p:spPr>
      </p:pic>
      <p:pic>
        <p:nvPicPr>
          <p:cNvPr id="21" name="Image 20">
            <a:extLst>
              <a:ext uri="{FF2B5EF4-FFF2-40B4-BE49-F238E27FC236}">
                <a16:creationId xmlns:a16="http://schemas.microsoft.com/office/drawing/2014/main" id="{5F4715C2-C6DE-4903-90FB-7B437710D9D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5670" b="30159"/>
          <a:stretch/>
        </p:blipFill>
        <p:spPr>
          <a:xfrm>
            <a:off x="6511140" y="1544878"/>
            <a:ext cx="4822976" cy="4994033"/>
          </a:xfrm>
          <a:prstGeom prst="rect">
            <a:avLst/>
          </a:prstGeom>
        </p:spPr>
      </p:pic>
      <p:grpSp>
        <p:nvGrpSpPr>
          <p:cNvPr id="8" name="Groupe 7">
            <a:extLst>
              <a:ext uri="{FF2B5EF4-FFF2-40B4-BE49-F238E27FC236}">
                <a16:creationId xmlns:a16="http://schemas.microsoft.com/office/drawing/2014/main" id="{97D49D52-8EF4-4CF4-A1D1-C0D39FC2DC1A}"/>
              </a:ext>
            </a:extLst>
          </p:cNvPr>
          <p:cNvGrpSpPr/>
          <p:nvPr/>
        </p:nvGrpSpPr>
        <p:grpSpPr>
          <a:xfrm>
            <a:off x="480810" y="300537"/>
            <a:ext cx="8521299" cy="654527"/>
            <a:chOff x="3070584" y="-4203847"/>
            <a:chExt cx="14229676" cy="1338286"/>
          </a:xfrm>
        </p:grpSpPr>
        <p:sp>
          <p:nvSpPr>
            <p:cNvPr id="9" name="ZoneTexte 8">
              <a:extLst>
                <a:ext uri="{FF2B5EF4-FFF2-40B4-BE49-F238E27FC236}">
                  <a16:creationId xmlns:a16="http://schemas.microsoft.com/office/drawing/2014/main" id="{DD314879-A9D6-40E6-B8B2-28F885A0D9C3}"/>
                </a:ext>
              </a:extLst>
            </p:cNvPr>
            <p:cNvSpPr txBox="1"/>
            <p:nvPr/>
          </p:nvSpPr>
          <p:spPr>
            <a:xfrm>
              <a:off x="3271282" y="-4203847"/>
              <a:ext cx="14028978" cy="1321528"/>
            </a:xfrm>
            <a:prstGeom prst="rect">
              <a:avLst/>
            </a:prstGeom>
            <a:noFill/>
          </p:spPr>
          <p:txBody>
            <a:bodyPr wrap="square" rtlCol="0">
              <a:spAutoFit/>
            </a:bodyPr>
            <a:lstStyle/>
            <a:p>
              <a:r>
                <a:rPr lang="fr-FR" sz="3600" b="1" dirty="0">
                  <a:solidFill>
                    <a:schemeClr val="accent4"/>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 de fonctionnement réel</a:t>
              </a:r>
            </a:p>
          </p:txBody>
        </p:sp>
        <p:pic>
          <p:nvPicPr>
            <p:cNvPr id="10" name="Image 9">
              <a:extLst>
                <a:ext uri="{FF2B5EF4-FFF2-40B4-BE49-F238E27FC236}">
                  <a16:creationId xmlns:a16="http://schemas.microsoft.com/office/drawing/2014/main" id="{D522A5DA-0DEF-49C3-BAE2-2581F46C737B}"/>
                </a:ext>
              </a:extLst>
            </p:cNvPr>
            <p:cNvPicPr>
              <a:picLocks noChangeAspect="1"/>
            </p:cNvPicPr>
            <p:nvPr/>
          </p:nvPicPr>
          <p:blipFill>
            <a:blip r:embed="rId7" cstate="print"/>
            <a:stretch>
              <a:fillRect/>
            </a:stretch>
          </p:blipFill>
          <p:spPr>
            <a:xfrm>
              <a:off x="3070584" y="-4124025"/>
              <a:ext cx="200699" cy="1258464"/>
            </a:xfrm>
            <a:prstGeom prst="rect">
              <a:avLst/>
            </a:prstGeom>
          </p:spPr>
        </p:pic>
      </p:grpSp>
      <p:sp>
        <p:nvSpPr>
          <p:cNvPr id="3" name="Espace réservé du numéro de diapositive 2">
            <a:extLst>
              <a:ext uri="{FF2B5EF4-FFF2-40B4-BE49-F238E27FC236}">
                <a16:creationId xmlns:a16="http://schemas.microsoft.com/office/drawing/2014/main" id="{A29EE409-659D-4A9C-9A9B-03F72C41FEDD}"/>
              </a:ext>
            </a:extLst>
          </p:cNvPr>
          <p:cNvSpPr>
            <a:spLocks noGrp="1"/>
          </p:cNvSpPr>
          <p:nvPr>
            <p:ph type="sldNum" sz="quarter" idx="12"/>
          </p:nvPr>
        </p:nvSpPr>
        <p:spPr/>
        <p:txBody>
          <a:bodyPr/>
          <a:lstStyle/>
          <a:p>
            <a:fld id="{981E4704-1614-4F29-AD2A-40C4B1270A60}" type="slidenum">
              <a:rPr lang="x-none" smtClean="0"/>
              <a:pPr/>
              <a:t>22</a:t>
            </a:fld>
            <a:endParaRPr lang="x-none"/>
          </a:p>
        </p:txBody>
      </p:sp>
      <p:sp>
        <p:nvSpPr>
          <p:cNvPr id="12" name="ZoneTexte 11">
            <a:extLst>
              <a:ext uri="{FF2B5EF4-FFF2-40B4-BE49-F238E27FC236}">
                <a16:creationId xmlns:a16="http://schemas.microsoft.com/office/drawing/2014/main" id="{E7548BE2-A26F-4A98-85EA-3A3C60E22C86}"/>
              </a:ext>
            </a:extLst>
          </p:cNvPr>
          <p:cNvSpPr txBox="1"/>
          <p:nvPr/>
        </p:nvSpPr>
        <p:spPr>
          <a:xfrm>
            <a:off x="648276" y="2549430"/>
            <a:ext cx="4822976" cy="646331"/>
          </a:xfrm>
          <a:prstGeom prst="rect">
            <a:avLst/>
          </a:prstGeom>
          <a:noFill/>
        </p:spPr>
        <p:txBody>
          <a:bodyPr wrap="square" rtlCol="0">
            <a:spAutoFit/>
          </a:bodyPr>
          <a:lstStyle/>
          <a:p>
            <a:r>
              <a:rPr lang="fr-FR" sz="3600" b="1" dirty="0">
                <a:solidFill>
                  <a:srgbClr val="E34326"/>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Premier médicament </a:t>
            </a:r>
          </a:p>
        </p:txBody>
      </p:sp>
      <p:sp>
        <p:nvSpPr>
          <p:cNvPr id="2" name="ZoneTexte 1">
            <a:extLst>
              <a:ext uri="{FF2B5EF4-FFF2-40B4-BE49-F238E27FC236}">
                <a16:creationId xmlns:a16="http://schemas.microsoft.com/office/drawing/2014/main" id="{F39A7097-1EB4-4A6F-A86D-6116838D40A4}"/>
              </a:ext>
            </a:extLst>
          </p:cNvPr>
          <p:cNvSpPr txBox="1"/>
          <p:nvPr/>
        </p:nvSpPr>
        <p:spPr>
          <a:xfrm>
            <a:off x="1031965" y="3312200"/>
            <a:ext cx="3344826" cy="2251065"/>
          </a:xfrm>
          <a:prstGeom prst="rect">
            <a:avLst/>
          </a:prstGeom>
          <a:noFill/>
        </p:spPr>
        <p:txBody>
          <a:bodyPr wrap="none" rtlCol="0">
            <a:spAutoFit/>
          </a:bodyPr>
          <a:lstStyle/>
          <a:p>
            <a:pPr marL="285750" indent="-285750">
              <a:lnSpc>
                <a:spcPct val="150000"/>
              </a:lnSpc>
              <a:buFont typeface="Wingdings" panose="05000000000000000000" pitchFamily="2" charset="2"/>
              <a:buChar char="ü"/>
            </a:pPr>
            <a:r>
              <a:rPr lang="fr-FR" sz="2400" dirty="0"/>
              <a:t>Diode </a:t>
            </a:r>
            <a:r>
              <a:rPr lang="fr-FR" sz="2400" dirty="0" err="1"/>
              <a:t>Led</a:t>
            </a:r>
            <a:r>
              <a:rPr lang="fr-FR" sz="2400" dirty="0"/>
              <a:t> RB </a:t>
            </a:r>
          </a:p>
          <a:p>
            <a:pPr marL="285750" indent="-285750">
              <a:lnSpc>
                <a:spcPct val="150000"/>
              </a:lnSpc>
              <a:buFont typeface="Wingdings" panose="05000000000000000000" pitchFamily="2" charset="2"/>
              <a:buChar char="ü"/>
            </a:pPr>
            <a:r>
              <a:rPr lang="fr-FR" sz="2400" dirty="0"/>
              <a:t>Diode </a:t>
            </a:r>
            <a:r>
              <a:rPr lang="fr-FR" sz="2400" dirty="0" err="1"/>
              <a:t>Led</a:t>
            </a:r>
            <a:r>
              <a:rPr lang="fr-FR" sz="2400" dirty="0"/>
              <a:t> bleu de case</a:t>
            </a:r>
          </a:p>
          <a:p>
            <a:pPr marL="285750" indent="-285750">
              <a:lnSpc>
                <a:spcPct val="150000"/>
              </a:lnSpc>
              <a:buFont typeface="Wingdings" panose="05000000000000000000" pitchFamily="2" charset="2"/>
              <a:buChar char="ü"/>
            </a:pPr>
            <a:r>
              <a:rPr lang="fr-FR" sz="2400" dirty="0"/>
              <a:t>Buzzeur activé </a:t>
            </a:r>
            <a:endParaRPr lang="x-none" sz="2400" dirty="0"/>
          </a:p>
          <a:p>
            <a:pPr>
              <a:lnSpc>
                <a:spcPct val="150000"/>
              </a:lnSpc>
            </a:pPr>
            <a:endParaRPr lang="fr-FR" sz="2400" dirty="0"/>
          </a:p>
        </p:txBody>
      </p:sp>
    </p:spTree>
    <p:extLst>
      <p:ext uri="{BB962C8B-B14F-4D97-AF65-F5344CB8AC3E}">
        <p14:creationId xmlns:p14="http://schemas.microsoft.com/office/powerpoint/2010/main" val="187212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1000"/>
                                        <p:tgtEl>
                                          <p:spTgt spid="15"/>
                                        </p:tgtEl>
                                      </p:cBhvr>
                                    </p:animEffect>
                                    <p:anim calcmode="lin" valueType="num">
                                      <p:cBhvr>
                                        <p:cTn id="29" dur="1000" fill="hold"/>
                                        <p:tgtEl>
                                          <p:spTgt spid="15"/>
                                        </p:tgtEl>
                                        <p:attrNameLst>
                                          <p:attrName>ppt_x</p:attrName>
                                        </p:attrNameLst>
                                      </p:cBhvr>
                                      <p:tavLst>
                                        <p:tav tm="0">
                                          <p:val>
                                            <p:strVal val="#ppt_x"/>
                                          </p:val>
                                        </p:tav>
                                        <p:tav tm="100000">
                                          <p:val>
                                            <p:strVal val="#ppt_x"/>
                                          </p:val>
                                        </p:tav>
                                      </p:tavLst>
                                    </p:anim>
                                    <p:anim calcmode="lin" valueType="num">
                                      <p:cBhvr>
                                        <p:cTn id="30"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xit" presetSubtype="4" fill="hold" nodeType="clickEffect">
                                  <p:stCondLst>
                                    <p:cond delay="0"/>
                                  </p:stCondLst>
                                  <p:childTnLst>
                                    <p:animEffect transition="out" filter="wipe(down)">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xit" presetSubtype="4" fill="hold" nodeType="clickEffect">
                                  <p:stCondLst>
                                    <p:cond delay="0"/>
                                  </p:stCondLst>
                                  <p:childTnLst>
                                    <p:animEffect transition="out" filter="wipe(down)">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1000"/>
                                        <p:tgtEl>
                                          <p:spTgt spid="25"/>
                                        </p:tgtEl>
                                      </p:cBhvr>
                                    </p:animEffect>
                                    <p:anim calcmode="lin" valueType="num">
                                      <p:cBhvr>
                                        <p:cTn id="53" dur="1000" fill="hold"/>
                                        <p:tgtEl>
                                          <p:spTgt spid="25"/>
                                        </p:tgtEl>
                                        <p:attrNameLst>
                                          <p:attrName>ppt_x</p:attrName>
                                        </p:attrNameLst>
                                      </p:cBhvr>
                                      <p:tavLst>
                                        <p:tav tm="0">
                                          <p:val>
                                            <p:strVal val="#ppt_x"/>
                                          </p:val>
                                        </p:tav>
                                        <p:tav tm="100000">
                                          <p:val>
                                            <p:strVal val="#ppt_x"/>
                                          </p:val>
                                        </p:tav>
                                      </p:tavLst>
                                    </p:anim>
                                    <p:anim calcmode="lin" valueType="num">
                                      <p:cBhvr>
                                        <p:cTn id="5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7AE37CBC-0CCA-4924-BC73-3F2A30B372B6}"/>
              </a:ext>
            </a:extLst>
          </p:cNvPr>
          <p:cNvSpPr txBox="1"/>
          <p:nvPr/>
        </p:nvSpPr>
        <p:spPr>
          <a:xfrm>
            <a:off x="2495373" y="1830830"/>
            <a:ext cx="7401888" cy="3154710"/>
          </a:xfrm>
          <a:prstGeom prst="rect">
            <a:avLst/>
          </a:prstGeom>
          <a:noFill/>
        </p:spPr>
        <p:txBody>
          <a:bodyPr wrap="square" rtlCol="0">
            <a:spAutoFit/>
          </a:bodyPr>
          <a:lstStyle/>
          <a:p>
            <a:r>
              <a:rPr lang="fr-FR" sz="19900" dirty="0">
                <a:effectLst>
                  <a:outerShdw blurRad="38100" dist="38100" dir="2700000" algn="tl">
                    <a:srgbClr val="000000">
                      <a:alpha val="43137"/>
                    </a:srgbClr>
                  </a:outerShdw>
                </a:effectLst>
              </a:rPr>
              <a:t>VIDEO</a:t>
            </a:r>
            <a:endParaRPr lang="x-none" sz="19900" dirty="0">
              <a:effectLst>
                <a:outerShdw blurRad="38100" dist="38100" dir="2700000" algn="tl">
                  <a:srgbClr val="000000">
                    <a:alpha val="43137"/>
                  </a:srgbClr>
                </a:outerShdw>
              </a:effectLst>
            </a:endParaRPr>
          </a:p>
        </p:txBody>
      </p:sp>
      <p:sp>
        <p:nvSpPr>
          <p:cNvPr id="4" name="Espace réservé du numéro de diapositive 3">
            <a:extLst>
              <a:ext uri="{FF2B5EF4-FFF2-40B4-BE49-F238E27FC236}">
                <a16:creationId xmlns:a16="http://schemas.microsoft.com/office/drawing/2014/main" id="{AA06BBA7-ECF5-4B11-9CA0-D2DAA672FC52}"/>
              </a:ext>
            </a:extLst>
          </p:cNvPr>
          <p:cNvSpPr>
            <a:spLocks noGrp="1"/>
          </p:cNvSpPr>
          <p:nvPr>
            <p:ph type="sldNum" sz="quarter" idx="12"/>
          </p:nvPr>
        </p:nvSpPr>
        <p:spPr/>
        <p:txBody>
          <a:bodyPr/>
          <a:lstStyle/>
          <a:p>
            <a:fld id="{981E4704-1614-4F29-AD2A-40C4B1270A60}" type="slidenum">
              <a:rPr lang="x-none" smtClean="0"/>
              <a:pPr/>
              <a:t>23</a:t>
            </a:fld>
            <a:endParaRPr lang="x-none"/>
          </a:p>
        </p:txBody>
      </p:sp>
    </p:spTree>
    <p:extLst>
      <p:ext uri="{BB962C8B-B14F-4D97-AF65-F5344CB8AC3E}">
        <p14:creationId xmlns:p14="http://schemas.microsoft.com/office/powerpoint/2010/main" val="415994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8" name="Connecteur droit 157">
            <a:extLst>
              <a:ext uri="{FF2B5EF4-FFF2-40B4-BE49-F238E27FC236}">
                <a16:creationId xmlns:a16="http://schemas.microsoft.com/office/drawing/2014/main" id="{B76F6972-C4B1-4750-BD31-B70056546EBD}"/>
              </a:ext>
            </a:extLst>
          </p:cNvPr>
          <p:cNvCxnSpPr>
            <a:cxnSpLocks/>
          </p:cNvCxnSpPr>
          <p:nvPr/>
        </p:nvCxnSpPr>
        <p:spPr bwMode="auto">
          <a:xfrm>
            <a:off x="2756504" y="5700609"/>
            <a:ext cx="7659937"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10" name="Rectangle 17">
            <a:extLst>
              <a:ext uri="{FF2B5EF4-FFF2-40B4-BE49-F238E27FC236}">
                <a16:creationId xmlns:a16="http://schemas.microsoft.com/office/drawing/2014/main" id="{701021AF-D5AF-4D6F-9363-FDE4808018FA}"/>
              </a:ext>
            </a:extLst>
          </p:cNvPr>
          <p:cNvSpPr>
            <a:spLocks noChangeArrowheads="1"/>
          </p:cNvSpPr>
          <p:nvPr/>
        </p:nvSpPr>
        <p:spPr bwMode="auto">
          <a:xfrm>
            <a:off x="2731528" y="3264401"/>
            <a:ext cx="124315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fr-FR" sz="1400" dirty="0"/>
              <a:t>Smart</a:t>
            </a:r>
            <a:endParaRPr lang="zh-CN" altLang="zh-CN" sz="200" dirty="0">
              <a:solidFill>
                <a:schemeClr val="bg2"/>
              </a:solidFill>
            </a:endParaRPr>
          </a:p>
        </p:txBody>
      </p:sp>
      <p:sp>
        <p:nvSpPr>
          <p:cNvPr id="11" name="Rectangle 20">
            <a:extLst>
              <a:ext uri="{FF2B5EF4-FFF2-40B4-BE49-F238E27FC236}">
                <a16:creationId xmlns:a16="http://schemas.microsoft.com/office/drawing/2014/main" id="{36916C9F-9E36-4DBE-9978-F57C31476EA6}"/>
              </a:ext>
            </a:extLst>
          </p:cNvPr>
          <p:cNvSpPr>
            <a:spLocks noChangeArrowheads="1"/>
          </p:cNvSpPr>
          <p:nvPr/>
        </p:nvSpPr>
        <p:spPr bwMode="auto">
          <a:xfrm>
            <a:off x="3066186" y="4614785"/>
            <a:ext cx="64350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fr-FR" sz="1400" dirty="0"/>
              <a:t>E-mail</a:t>
            </a:r>
            <a:endParaRPr lang="zh-CN" altLang="zh-CN" sz="1400" dirty="0">
              <a:solidFill>
                <a:schemeClr val="bg2"/>
              </a:solidFill>
            </a:endParaRPr>
          </a:p>
        </p:txBody>
      </p:sp>
      <p:sp>
        <p:nvSpPr>
          <p:cNvPr id="12" name="Rectangle 21">
            <a:extLst>
              <a:ext uri="{FF2B5EF4-FFF2-40B4-BE49-F238E27FC236}">
                <a16:creationId xmlns:a16="http://schemas.microsoft.com/office/drawing/2014/main" id="{E4A1ABC6-E6A0-46F6-A7B6-884FC8D95D27}"/>
              </a:ext>
            </a:extLst>
          </p:cNvPr>
          <p:cNvSpPr>
            <a:spLocks noChangeArrowheads="1"/>
          </p:cNvSpPr>
          <p:nvPr/>
        </p:nvSpPr>
        <p:spPr bwMode="auto">
          <a:xfrm>
            <a:off x="2870481" y="5002215"/>
            <a:ext cx="152451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fr-FR" sz="1400" dirty="0"/>
              <a:t>Consommation</a:t>
            </a:r>
            <a:endParaRPr lang="zh-CN" altLang="zh-CN" sz="1400" dirty="0">
              <a:solidFill>
                <a:schemeClr val="bg2"/>
              </a:solidFill>
            </a:endParaRPr>
          </a:p>
        </p:txBody>
      </p:sp>
      <p:sp>
        <p:nvSpPr>
          <p:cNvPr id="13" name="Rectangle 22">
            <a:extLst>
              <a:ext uri="{FF2B5EF4-FFF2-40B4-BE49-F238E27FC236}">
                <a16:creationId xmlns:a16="http://schemas.microsoft.com/office/drawing/2014/main" id="{A027CE40-81A6-4929-8BF5-2943AC69C1FE}"/>
              </a:ext>
            </a:extLst>
          </p:cNvPr>
          <p:cNvSpPr>
            <a:spLocks noChangeArrowheads="1"/>
          </p:cNvSpPr>
          <p:nvPr/>
        </p:nvSpPr>
        <p:spPr bwMode="auto">
          <a:xfrm>
            <a:off x="3044862" y="5422245"/>
            <a:ext cx="8322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fr-FR" sz="1400" dirty="0"/>
              <a:t>Sécurité</a:t>
            </a:r>
            <a:endParaRPr lang="zh-CN" altLang="zh-CN" sz="1400" dirty="0">
              <a:solidFill>
                <a:schemeClr val="bg2"/>
              </a:solidFill>
            </a:endParaRPr>
          </a:p>
        </p:txBody>
      </p:sp>
      <p:sp>
        <p:nvSpPr>
          <p:cNvPr id="14" name="Rectangle 23">
            <a:extLst>
              <a:ext uri="{FF2B5EF4-FFF2-40B4-BE49-F238E27FC236}">
                <a16:creationId xmlns:a16="http://schemas.microsoft.com/office/drawing/2014/main" id="{6BE4A94C-B4C5-46C3-8B2C-B6F1558B843D}"/>
              </a:ext>
            </a:extLst>
          </p:cNvPr>
          <p:cNvSpPr>
            <a:spLocks noChangeArrowheads="1"/>
          </p:cNvSpPr>
          <p:nvPr/>
        </p:nvSpPr>
        <p:spPr bwMode="auto">
          <a:xfrm>
            <a:off x="3142373" y="5767661"/>
            <a:ext cx="69425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fr-FR" sz="1400" dirty="0"/>
              <a:t>Simple</a:t>
            </a:r>
            <a:endParaRPr lang="zh-CN" altLang="zh-CN" sz="1400" dirty="0">
              <a:solidFill>
                <a:schemeClr val="bg2"/>
              </a:solidFill>
            </a:endParaRPr>
          </a:p>
        </p:txBody>
      </p:sp>
      <p:pic>
        <p:nvPicPr>
          <p:cNvPr id="21" name="Image 20">
            <a:extLst>
              <a:ext uri="{FF2B5EF4-FFF2-40B4-BE49-F238E27FC236}">
                <a16:creationId xmlns:a16="http://schemas.microsoft.com/office/drawing/2014/main" id="{65DD729C-523F-43F6-8D32-32748ED13EC6}"/>
              </a:ext>
            </a:extLst>
          </p:cNvPr>
          <p:cNvPicPr>
            <a:picLocks noChangeAspect="1"/>
          </p:cNvPicPr>
          <p:nvPr/>
        </p:nvPicPr>
        <p:blipFill>
          <a:blip r:embed="rId3" cstate="print"/>
          <a:stretch>
            <a:fillRect/>
          </a:stretch>
        </p:blipFill>
        <p:spPr>
          <a:xfrm>
            <a:off x="4793990" y="1664381"/>
            <a:ext cx="1102035" cy="1076434"/>
          </a:xfrm>
          <a:prstGeom prst="rect">
            <a:avLst/>
          </a:prstGeom>
        </p:spPr>
      </p:pic>
      <p:pic>
        <p:nvPicPr>
          <p:cNvPr id="22" name="Image 21">
            <a:extLst>
              <a:ext uri="{FF2B5EF4-FFF2-40B4-BE49-F238E27FC236}">
                <a16:creationId xmlns:a16="http://schemas.microsoft.com/office/drawing/2014/main" id="{F3601C80-3EF4-418D-9059-45DA3CDDD934}"/>
              </a:ext>
            </a:extLst>
          </p:cNvPr>
          <p:cNvPicPr>
            <a:picLocks noChangeAspect="1"/>
          </p:cNvPicPr>
          <p:nvPr/>
        </p:nvPicPr>
        <p:blipFill rotWithShape="1">
          <a:blip r:embed="rId4" cstate="print"/>
          <a:srcRect t="15178" b="15599"/>
          <a:stretch/>
        </p:blipFill>
        <p:spPr>
          <a:xfrm>
            <a:off x="6295790" y="1719907"/>
            <a:ext cx="1138267" cy="1037413"/>
          </a:xfrm>
          <a:prstGeom prst="rect">
            <a:avLst/>
          </a:prstGeom>
        </p:spPr>
      </p:pic>
      <p:pic>
        <p:nvPicPr>
          <p:cNvPr id="23" name="Image 22">
            <a:extLst>
              <a:ext uri="{FF2B5EF4-FFF2-40B4-BE49-F238E27FC236}">
                <a16:creationId xmlns:a16="http://schemas.microsoft.com/office/drawing/2014/main" id="{80392AFA-4778-4A09-BD73-D1E63893FC35}"/>
              </a:ext>
            </a:extLst>
          </p:cNvPr>
          <p:cNvPicPr>
            <a:picLocks noChangeAspect="1"/>
          </p:cNvPicPr>
          <p:nvPr/>
        </p:nvPicPr>
        <p:blipFill>
          <a:blip r:embed="rId5" cstate="print"/>
          <a:stretch>
            <a:fillRect/>
          </a:stretch>
        </p:blipFill>
        <p:spPr>
          <a:xfrm>
            <a:off x="9312483" y="1649235"/>
            <a:ext cx="1125031" cy="1128317"/>
          </a:xfrm>
          <a:prstGeom prst="rect">
            <a:avLst/>
          </a:prstGeom>
        </p:spPr>
      </p:pic>
      <p:pic>
        <p:nvPicPr>
          <p:cNvPr id="24" name="Picture 2">
            <a:extLst>
              <a:ext uri="{FF2B5EF4-FFF2-40B4-BE49-F238E27FC236}">
                <a16:creationId xmlns:a16="http://schemas.microsoft.com/office/drawing/2014/main" id="{274CEAE2-8274-4AA6-9A17-9057125D25B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7818627" y="1656201"/>
            <a:ext cx="1116731" cy="1120739"/>
          </a:xfrm>
          <a:prstGeom prst="rect">
            <a:avLst/>
          </a:prstGeom>
        </p:spPr>
      </p:pic>
      <p:sp>
        <p:nvSpPr>
          <p:cNvPr id="25" name="ZoneTexte 24">
            <a:extLst>
              <a:ext uri="{FF2B5EF4-FFF2-40B4-BE49-F238E27FC236}">
                <a16:creationId xmlns:a16="http://schemas.microsoft.com/office/drawing/2014/main" id="{5CE10912-8D7F-427B-81C5-D25F5BB0B952}"/>
              </a:ext>
            </a:extLst>
          </p:cNvPr>
          <p:cNvSpPr txBox="1"/>
          <p:nvPr/>
        </p:nvSpPr>
        <p:spPr>
          <a:xfrm>
            <a:off x="3035572" y="3694438"/>
            <a:ext cx="1027577" cy="307777"/>
          </a:xfrm>
          <a:prstGeom prst="rect">
            <a:avLst/>
          </a:prstGeom>
          <a:noFill/>
        </p:spPr>
        <p:txBody>
          <a:bodyPr wrap="square" rtlCol="0">
            <a:spAutoFit/>
          </a:bodyPr>
          <a:lstStyle/>
          <a:p>
            <a:r>
              <a:rPr lang="fr-FR" sz="1400" dirty="0"/>
              <a:t>Durable</a:t>
            </a:r>
            <a:endParaRPr lang="x-none" sz="1400" dirty="0"/>
          </a:p>
        </p:txBody>
      </p:sp>
      <p:sp>
        <p:nvSpPr>
          <p:cNvPr id="26" name="ZoneTexte 25">
            <a:extLst>
              <a:ext uri="{FF2B5EF4-FFF2-40B4-BE49-F238E27FC236}">
                <a16:creationId xmlns:a16="http://schemas.microsoft.com/office/drawing/2014/main" id="{9DF5241C-08A6-41A5-BF49-1FC395B4647C}"/>
              </a:ext>
            </a:extLst>
          </p:cNvPr>
          <p:cNvSpPr txBox="1"/>
          <p:nvPr/>
        </p:nvSpPr>
        <p:spPr>
          <a:xfrm>
            <a:off x="3044862" y="4147576"/>
            <a:ext cx="952467" cy="307777"/>
          </a:xfrm>
          <a:prstGeom prst="rect">
            <a:avLst/>
          </a:prstGeom>
          <a:noFill/>
        </p:spPr>
        <p:txBody>
          <a:bodyPr wrap="square" rtlCol="0">
            <a:spAutoFit/>
          </a:bodyPr>
          <a:lstStyle/>
          <a:p>
            <a:r>
              <a:rPr lang="fr-FR" sz="1400" dirty="0"/>
              <a:t>Alarme</a:t>
            </a:r>
            <a:endParaRPr lang="x-none" sz="1400" dirty="0"/>
          </a:p>
        </p:txBody>
      </p:sp>
      <p:sp>
        <p:nvSpPr>
          <p:cNvPr id="28" name="Rectangle 28">
            <a:extLst>
              <a:ext uri="{FF2B5EF4-FFF2-40B4-BE49-F238E27FC236}">
                <a16:creationId xmlns:a16="http://schemas.microsoft.com/office/drawing/2014/main" id="{68A969BD-56E8-4F01-B840-27DC413AE170}"/>
              </a:ext>
            </a:extLst>
          </p:cNvPr>
          <p:cNvSpPr>
            <a:spLocks noChangeArrowheads="1"/>
          </p:cNvSpPr>
          <p:nvPr/>
        </p:nvSpPr>
        <p:spPr bwMode="auto">
          <a:xfrm>
            <a:off x="6324302" y="2754386"/>
            <a:ext cx="1110054" cy="435467"/>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0" name="Rectangle 28">
            <a:extLst>
              <a:ext uri="{FF2B5EF4-FFF2-40B4-BE49-F238E27FC236}">
                <a16:creationId xmlns:a16="http://schemas.microsoft.com/office/drawing/2014/main" id="{B6D303CC-55DE-4CFC-820C-3F10BB383D11}"/>
              </a:ext>
            </a:extLst>
          </p:cNvPr>
          <p:cNvSpPr>
            <a:spLocks noChangeArrowheads="1"/>
          </p:cNvSpPr>
          <p:nvPr/>
        </p:nvSpPr>
        <p:spPr bwMode="auto">
          <a:xfrm>
            <a:off x="7809249" y="2781053"/>
            <a:ext cx="1126109" cy="411658"/>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2" name="Rectangle 28">
            <a:extLst>
              <a:ext uri="{FF2B5EF4-FFF2-40B4-BE49-F238E27FC236}">
                <a16:creationId xmlns:a16="http://schemas.microsoft.com/office/drawing/2014/main" id="{3919BD1C-CB41-40FF-A55C-15D01694B0EC}"/>
              </a:ext>
            </a:extLst>
          </p:cNvPr>
          <p:cNvSpPr>
            <a:spLocks noChangeArrowheads="1"/>
          </p:cNvSpPr>
          <p:nvPr/>
        </p:nvSpPr>
        <p:spPr bwMode="auto">
          <a:xfrm>
            <a:off x="9311405" y="2774928"/>
            <a:ext cx="1126109" cy="409393"/>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200" dirty="0">
              <a:latin typeface="Times New Roman" pitchFamily="18" charset="0"/>
              <a:cs typeface="Times New Roman" pitchFamily="18" charset="0"/>
            </a:endParaRPr>
          </a:p>
        </p:txBody>
      </p:sp>
      <p:pic>
        <p:nvPicPr>
          <p:cNvPr id="34" name="Image 33">
            <a:extLst>
              <a:ext uri="{FF2B5EF4-FFF2-40B4-BE49-F238E27FC236}">
                <a16:creationId xmlns:a16="http://schemas.microsoft.com/office/drawing/2014/main" id="{BBA2C1AD-B183-4DEB-9BFD-95A40F8EDA67}"/>
              </a:ext>
            </a:extLst>
          </p:cNvPr>
          <p:cNvPicPr>
            <a:picLocks noChangeAspect="1"/>
          </p:cNvPicPr>
          <p:nvPr/>
        </p:nvPicPr>
        <p:blipFill>
          <a:blip r:embed="rId7" cstate="print"/>
          <a:stretch>
            <a:fillRect/>
          </a:stretch>
        </p:blipFill>
        <p:spPr>
          <a:xfrm>
            <a:off x="6382081" y="3235462"/>
            <a:ext cx="346669" cy="332035"/>
          </a:xfrm>
          <a:prstGeom prst="rect">
            <a:avLst/>
          </a:prstGeom>
        </p:spPr>
      </p:pic>
      <p:pic>
        <p:nvPicPr>
          <p:cNvPr id="35" name="Image 34">
            <a:extLst>
              <a:ext uri="{FF2B5EF4-FFF2-40B4-BE49-F238E27FC236}">
                <a16:creationId xmlns:a16="http://schemas.microsoft.com/office/drawing/2014/main" id="{42496C64-7D49-47F0-8D84-E31A39BAE5C4}"/>
              </a:ext>
            </a:extLst>
          </p:cNvPr>
          <p:cNvPicPr>
            <a:picLocks noChangeAspect="1"/>
          </p:cNvPicPr>
          <p:nvPr/>
        </p:nvPicPr>
        <p:blipFill>
          <a:blip r:embed="rId7" cstate="print"/>
          <a:stretch>
            <a:fillRect/>
          </a:stretch>
        </p:blipFill>
        <p:spPr>
          <a:xfrm>
            <a:off x="6761465" y="3231081"/>
            <a:ext cx="354064" cy="339117"/>
          </a:xfrm>
          <a:prstGeom prst="rect">
            <a:avLst/>
          </a:prstGeom>
        </p:spPr>
      </p:pic>
      <p:pic>
        <p:nvPicPr>
          <p:cNvPr id="36" name="Image 35">
            <a:extLst>
              <a:ext uri="{FF2B5EF4-FFF2-40B4-BE49-F238E27FC236}">
                <a16:creationId xmlns:a16="http://schemas.microsoft.com/office/drawing/2014/main" id="{640C73C4-1EEF-43EA-B234-0A1632FB3747}"/>
              </a:ext>
            </a:extLst>
          </p:cNvPr>
          <p:cNvPicPr>
            <a:picLocks noChangeAspect="1"/>
          </p:cNvPicPr>
          <p:nvPr/>
        </p:nvPicPr>
        <p:blipFill>
          <a:blip r:embed="rId8" cstate="print"/>
          <a:stretch>
            <a:fillRect/>
          </a:stretch>
        </p:blipFill>
        <p:spPr>
          <a:xfrm>
            <a:off x="7905001" y="3242685"/>
            <a:ext cx="344171" cy="339943"/>
          </a:xfrm>
          <a:prstGeom prst="rect">
            <a:avLst/>
          </a:prstGeom>
        </p:spPr>
      </p:pic>
      <p:pic>
        <p:nvPicPr>
          <p:cNvPr id="37" name="Image 36">
            <a:extLst>
              <a:ext uri="{FF2B5EF4-FFF2-40B4-BE49-F238E27FC236}">
                <a16:creationId xmlns:a16="http://schemas.microsoft.com/office/drawing/2014/main" id="{49B199B6-563A-4CAA-A1A5-9F13D48389DE}"/>
              </a:ext>
            </a:extLst>
          </p:cNvPr>
          <p:cNvPicPr>
            <a:picLocks noChangeAspect="1"/>
          </p:cNvPicPr>
          <p:nvPr/>
        </p:nvPicPr>
        <p:blipFill>
          <a:blip r:embed="rId9" cstate="print"/>
          <a:stretch>
            <a:fillRect/>
          </a:stretch>
        </p:blipFill>
        <p:spPr>
          <a:xfrm>
            <a:off x="8266481" y="3230200"/>
            <a:ext cx="345154" cy="340914"/>
          </a:xfrm>
          <a:prstGeom prst="rect">
            <a:avLst/>
          </a:prstGeom>
        </p:spPr>
      </p:pic>
      <p:pic>
        <p:nvPicPr>
          <p:cNvPr id="54" name="Image 53">
            <a:extLst>
              <a:ext uri="{FF2B5EF4-FFF2-40B4-BE49-F238E27FC236}">
                <a16:creationId xmlns:a16="http://schemas.microsoft.com/office/drawing/2014/main" id="{88E8FE37-B117-4673-9155-F21536BB3110}"/>
              </a:ext>
            </a:extLst>
          </p:cNvPr>
          <p:cNvPicPr>
            <a:picLocks noChangeAspect="1"/>
          </p:cNvPicPr>
          <p:nvPr/>
        </p:nvPicPr>
        <p:blipFill>
          <a:blip r:embed="rId9" cstate="print"/>
          <a:stretch>
            <a:fillRect/>
          </a:stretch>
        </p:blipFill>
        <p:spPr>
          <a:xfrm>
            <a:off x="9329221" y="3223625"/>
            <a:ext cx="345154" cy="340914"/>
          </a:xfrm>
          <a:prstGeom prst="rect">
            <a:avLst/>
          </a:prstGeom>
        </p:spPr>
      </p:pic>
      <p:sp>
        <p:nvSpPr>
          <p:cNvPr id="68" name="Rectangle 28">
            <a:extLst>
              <a:ext uri="{FF2B5EF4-FFF2-40B4-BE49-F238E27FC236}">
                <a16:creationId xmlns:a16="http://schemas.microsoft.com/office/drawing/2014/main" id="{C62D2168-DA71-4822-91AF-DC565BEB7C21}"/>
              </a:ext>
            </a:extLst>
          </p:cNvPr>
          <p:cNvSpPr>
            <a:spLocks noChangeArrowheads="1"/>
          </p:cNvSpPr>
          <p:nvPr/>
        </p:nvSpPr>
        <p:spPr bwMode="auto">
          <a:xfrm>
            <a:off x="4794548" y="2743679"/>
            <a:ext cx="1126109" cy="448424"/>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9" name="Rectangle 68">
            <a:extLst>
              <a:ext uri="{FF2B5EF4-FFF2-40B4-BE49-F238E27FC236}">
                <a16:creationId xmlns:a16="http://schemas.microsoft.com/office/drawing/2014/main" id="{36AF82BF-DCC6-4246-B90C-CAAEDFF2FFD6}"/>
              </a:ext>
            </a:extLst>
          </p:cNvPr>
          <p:cNvSpPr/>
          <p:nvPr/>
        </p:nvSpPr>
        <p:spPr bwMode="auto">
          <a:xfrm>
            <a:off x="2687322" y="1570861"/>
            <a:ext cx="7751124" cy="4554933"/>
          </a:xfrm>
          <a:prstGeom prst="rect">
            <a:avLst/>
          </a:prstGeom>
          <a:noFill/>
          <a:ln w="9525" cap="flat" cmpd="sng" algn="ctr">
            <a:solidFill>
              <a:schemeClr val="tx2">
                <a:lumMod val="95000"/>
                <a:lumOff val="5000"/>
              </a:schemeClr>
            </a:solidFill>
            <a:prstDash val="solid"/>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x-none"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70" name="Connecteur droit 69">
            <a:extLst>
              <a:ext uri="{FF2B5EF4-FFF2-40B4-BE49-F238E27FC236}">
                <a16:creationId xmlns:a16="http://schemas.microsoft.com/office/drawing/2014/main" id="{D5829F50-8573-47D6-A315-FA937E09721B}"/>
              </a:ext>
            </a:extLst>
          </p:cNvPr>
          <p:cNvCxnSpPr>
            <a:cxnSpLocks/>
          </p:cNvCxnSpPr>
          <p:nvPr/>
        </p:nvCxnSpPr>
        <p:spPr bwMode="auto">
          <a:xfrm flipV="1">
            <a:off x="2756504" y="3171154"/>
            <a:ext cx="7686351" cy="16403"/>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1" name="Connecteur droit 70">
            <a:extLst>
              <a:ext uri="{FF2B5EF4-FFF2-40B4-BE49-F238E27FC236}">
                <a16:creationId xmlns:a16="http://schemas.microsoft.com/office/drawing/2014/main" id="{3385CB11-8BAB-4141-8BC2-F1A633A34901}"/>
              </a:ext>
            </a:extLst>
          </p:cNvPr>
          <p:cNvCxnSpPr>
            <a:cxnSpLocks/>
          </p:cNvCxnSpPr>
          <p:nvPr/>
        </p:nvCxnSpPr>
        <p:spPr bwMode="auto">
          <a:xfrm>
            <a:off x="2825250" y="3622264"/>
            <a:ext cx="7613196" cy="2729"/>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2" name="Connecteur droit 71">
            <a:extLst>
              <a:ext uri="{FF2B5EF4-FFF2-40B4-BE49-F238E27FC236}">
                <a16:creationId xmlns:a16="http://schemas.microsoft.com/office/drawing/2014/main" id="{023EE84D-8DFA-47A1-920A-CB72DA1C06E1}"/>
              </a:ext>
            </a:extLst>
          </p:cNvPr>
          <p:cNvCxnSpPr>
            <a:cxnSpLocks/>
          </p:cNvCxnSpPr>
          <p:nvPr/>
        </p:nvCxnSpPr>
        <p:spPr bwMode="auto">
          <a:xfrm>
            <a:off x="2790044" y="4049728"/>
            <a:ext cx="7661801" cy="3865"/>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3" name="Connecteur droit 72">
            <a:extLst>
              <a:ext uri="{FF2B5EF4-FFF2-40B4-BE49-F238E27FC236}">
                <a16:creationId xmlns:a16="http://schemas.microsoft.com/office/drawing/2014/main" id="{B71DB117-3FA4-4442-91E6-842ED24A775E}"/>
              </a:ext>
            </a:extLst>
          </p:cNvPr>
          <p:cNvCxnSpPr>
            <a:cxnSpLocks/>
          </p:cNvCxnSpPr>
          <p:nvPr/>
        </p:nvCxnSpPr>
        <p:spPr bwMode="auto">
          <a:xfrm>
            <a:off x="2778509" y="4488250"/>
            <a:ext cx="7659937"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4" name="Connecteur droit 73">
            <a:extLst>
              <a:ext uri="{FF2B5EF4-FFF2-40B4-BE49-F238E27FC236}">
                <a16:creationId xmlns:a16="http://schemas.microsoft.com/office/drawing/2014/main" id="{8244730D-218B-4CD2-B50A-8AA4F6BD9C87}"/>
              </a:ext>
            </a:extLst>
          </p:cNvPr>
          <p:cNvCxnSpPr>
            <a:cxnSpLocks/>
          </p:cNvCxnSpPr>
          <p:nvPr/>
        </p:nvCxnSpPr>
        <p:spPr bwMode="auto">
          <a:xfrm>
            <a:off x="2705943" y="4899875"/>
            <a:ext cx="7695143" cy="0"/>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75" name="Connecteur droit 74">
            <a:extLst>
              <a:ext uri="{FF2B5EF4-FFF2-40B4-BE49-F238E27FC236}">
                <a16:creationId xmlns:a16="http://schemas.microsoft.com/office/drawing/2014/main" id="{BA4FE682-CA60-483E-A296-A345B1B4C9DC}"/>
              </a:ext>
            </a:extLst>
          </p:cNvPr>
          <p:cNvCxnSpPr>
            <a:cxnSpLocks/>
          </p:cNvCxnSpPr>
          <p:nvPr/>
        </p:nvCxnSpPr>
        <p:spPr bwMode="auto">
          <a:xfrm>
            <a:off x="2791908" y="5308641"/>
            <a:ext cx="7659937" cy="0"/>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77" name="Rectangle 26">
            <a:extLst>
              <a:ext uri="{FF2B5EF4-FFF2-40B4-BE49-F238E27FC236}">
                <a16:creationId xmlns:a16="http://schemas.microsoft.com/office/drawing/2014/main" id="{5FFC5364-2310-4086-BE2E-4BFAFD26B65F}"/>
              </a:ext>
            </a:extLst>
          </p:cNvPr>
          <p:cNvSpPr>
            <a:spLocks noChangeArrowheads="1"/>
          </p:cNvSpPr>
          <p:nvPr/>
        </p:nvSpPr>
        <p:spPr bwMode="auto">
          <a:xfrm flipV="1">
            <a:off x="9320938" y="6128038"/>
            <a:ext cx="1126109" cy="116292"/>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 name="Rectangle 26">
            <a:extLst>
              <a:ext uri="{FF2B5EF4-FFF2-40B4-BE49-F238E27FC236}">
                <a16:creationId xmlns:a16="http://schemas.microsoft.com/office/drawing/2014/main" id="{917EF7DB-C4E4-4F53-9800-E72793ECA2D9}"/>
              </a:ext>
            </a:extLst>
          </p:cNvPr>
          <p:cNvSpPr>
            <a:spLocks noChangeArrowheads="1"/>
          </p:cNvSpPr>
          <p:nvPr/>
        </p:nvSpPr>
        <p:spPr bwMode="auto">
          <a:xfrm flipV="1">
            <a:off x="7828272" y="6131265"/>
            <a:ext cx="1126109" cy="116292"/>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9" name="Rectangle 26">
            <a:extLst>
              <a:ext uri="{FF2B5EF4-FFF2-40B4-BE49-F238E27FC236}">
                <a16:creationId xmlns:a16="http://schemas.microsoft.com/office/drawing/2014/main" id="{8EA818FC-E18C-4CE2-A89A-6813520301BD}"/>
              </a:ext>
            </a:extLst>
          </p:cNvPr>
          <p:cNvSpPr>
            <a:spLocks noChangeArrowheads="1"/>
          </p:cNvSpPr>
          <p:nvPr/>
        </p:nvSpPr>
        <p:spPr bwMode="auto">
          <a:xfrm flipV="1">
            <a:off x="6333968" y="6131263"/>
            <a:ext cx="1126109" cy="116292"/>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1" name="ZoneTexte 100">
            <a:extLst>
              <a:ext uri="{FF2B5EF4-FFF2-40B4-BE49-F238E27FC236}">
                <a16:creationId xmlns:a16="http://schemas.microsoft.com/office/drawing/2014/main" id="{AECAD9FB-2401-4C82-B582-96B3381248D8}"/>
              </a:ext>
            </a:extLst>
          </p:cNvPr>
          <p:cNvSpPr txBox="1"/>
          <p:nvPr/>
        </p:nvSpPr>
        <p:spPr>
          <a:xfrm>
            <a:off x="4792972" y="2832776"/>
            <a:ext cx="1126109" cy="276999"/>
          </a:xfrm>
          <a:prstGeom prst="rect">
            <a:avLst/>
          </a:prstGeom>
          <a:noFill/>
        </p:spPr>
        <p:txBody>
          <a:bodyPr wrap="square" rtlCol="0">
            <a:spAutoFit/>
          </a:bodyPr>
          <a:lstStyle/>
          <a:p>
            <a:pPr algn="ctr"/>
            <a:r>
              <a:rPr lang="fr-FR" sz="1200" dirty="0"/>
              <a:t>Medipac</a:t>
            </a:r>
          </a:p>
        </p:txBody>
      </p:sp>
      <p:sp>
        <p:nvSpPr>
          <p:cNvPr id="102" name="ZoneTexte 101">
            <a:extLst>
              <a:ext uri="{FF2B5EF4-FFF2-40B4-BE49-F238E27FC236}">
                <a16:creationId xmlns:a16="http://schemas.microsoft.com/office/drawing/2014/main" id="{27D98CB9-4A88-483A-A714-F64925BAEE52}"/>
              </a:ext>
            </a:extLst>
          </p:cNvPr>
          <p:cNvSpPr txBox="1"/>
          <p:nvPr/>
        </p:nvSpPr>
        <p:spPr>
          <a:xfrm>
            <a:off x="6325199" y="2731045"/>
            <a:ext cx="1108917" cy="461665"/>
          </a:xfrm>
          <a:prstGeom prst="rect">
            <a:avLst/>
          </a:prstGeom>
          <a:noFill/>
        </p:spPr>
        <p:txBody>
          <a:bodyPr wrap="square" rtlCol="0">
            <a:spAutoFit/>
          </a:bodyPr>
          <a:lstStyle/>
          <a:p>
            <a:pPr algn="ctr"/>
            <a:r>
              <a:rPr lang="fr-FR" sz="1200" dirty="0"/>
              <a:t>TabTime</a:t>
            </a:r>
          </a:p>
          <a:p>
            <a:pPr algn="ctr"/>
            <a:r>
              <a:rPr lang="fr-FR" sz="1200" dirty="0"/>
              <a:t>Medelert</a:t>
            </a:r>
          </a:p>
        </p:txBody>
      </p:sp>
      <p:sp>
        <p:nvSpPr>
          <p:cNvPr id="103" name="ZoneTexte 102">
            <a:extLst>
              <a:ext uri="{FF2B5EF4-FFF2-40B4-BE49-F238E27FC236}">
                <a16:creationId xmlns:a16="http://schemas.microsoft.com/office/drawing/2014/main" id="{229C7A98-EF3E-4D62-8B32-C2C98B0AB6F0}"/>
              </a:ext>
            </a:extLst>
          </p:cNvPr>
          <p:cNvSpPr txBox="1"/>
          <p:nvPr/>
        </p:nvSpPr>
        <p:spPr>
          <a:xfrm>
            <a:off x="7825018" y="2839152"/>
            <a:ext cx="1110054" cy="276999"/>
          </a:xfrm>
          <a:prstGeom prst="rect">
            <a:avLst/>
          </a:prstGeom>
          <a:noFill/>
        </p:spPr>
        <p:txBody>
          <a:bodyPr wrap="square" rtlCol="0">
            <a:spAutoFit/>
          </a:bodyPr>
          <a:lstStyle/>
          <a:p>
            <a:pPr algn="ctr"/>
            <a:r>
              <a:rPr lang="fr-FR" sz="1200" dirty="0"/>
              <a:t>PILLO</a:t>
            </a:r>
          </a:p>
        </p:txBody>
      </p:sp>
      <p:sp>
        <p:nvSpPr>
          <p:cNvPr id="113" name="Rectangle 26">
            <a:extLst>
              <a:ext uri="{FF2B5EF4-FFF2-40B4-BE49-F238E27FC236}">
                <a16:creationId xmlns:a16="http://schemas.microsoft.com/office/drawing/2014/main" id="{264ECAE9-FA5F-42D2-B1D2-CCC496084B45}"/>
              </a:ext>
            </a:extLst>
          </p:cNvPr>
          <p:cNvSpPr>
            <a:spLocks noChangeArrowheads="1"/>
          </p:cNvSpPr>
          <p:nvPr/>
        </p:nvSpPr>
        <p:spPr bwMode="auto">
          <a:xfrm flipV="1">
            <a:off x="4843933" y="6133308"/>
            <a:ext cx="1126109" cy="116292"/>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 name="Rectangle 25">
            <a:extLst>
              <a:ext uri="{FF2B5EF4-FFF2-40B4-BE49-F238E27FC236}">
                <a16:creationId xmlns:a16="http://schemas.microsoft.com/office/drawing/2014/main" id="{87F12479-1A0D-4BFA-A366-8D9305BD518A}"/>
              </a:ext>
            </a:extLst>
          </p:cNvPr>
          <p:cNvSpPr>
            <a:spLocks noChangeArrowheads="1"/>
          </p:cNvSpPr>
          <p:nvPr/>
        </p:nvSpPr>
        <p:spPr bwMode="auto">
          <a:xfrm>
            <a:off x="7809249" y="1543039"/>
            <a:ext cx="1126109" cy="116292"/>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7" name="Rectangle 25">
            <a:extLst>
              <a:ext uri="{FF2B5EF4-FFF2-40B4-BE49-F238E27FC236}">
                <a16:creationId xmlns:a16="http://schemas.microsoft.com/office/drawing/2014/main" id="{EF88C24E-D3F5-4D1B-9743-E5F0E9A794DE}"/>
              </a:ext>
            </a:extLst>
          </p:cNvPr>
          <p:cNvSpPr>
            <a:spLocks noChangeArrowheads="1"/>
          </p:cNvSpPr>
          <p:nvPr/>
        </p:nvSpPr>
        <p:spPr bwMode="auto">
          <a:xfrm>
            <a:off x="6324435" y="1548089"/>
            <a:ext cx="1126109" cy="116292"/>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5" name="Rectangle 25">
            <a:extLst>
              <a:ext uri="{FF2B5EF4-FFF2-40B4-BE49-F238E27FC236}">
                <a16:creationId xmlns:a16="http://schemas.microsoft.com/office/drawing/2014/main" id="{FE3573EA-1FE7-4DB9-87A7-5FA55AAF02C6}"/>
              </a:ext>
            </a:extLst>
          </p:cNvPr>
          <p:cNvSpPr>
            <a:spLocks noChangeArrowheads="1"/>
          </p:cNvSpPr>
          <p:nvPr/>
        </p:nvSpPr>
        <p:spPr bwMode="auto">
          <a:xfrm>
            <a:off x="4792971" y="1549858"/>
            <a:ext cx="1126109" cy="116292"/>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dirty="0"/>
          </a:p>
        </p:txBody>
      </p:sp>
      <p:sp>
        <p:nvSpPr>
          <p:cNvPr id="31" name="Rectangle 25">
            <a:extLst>
              <a:ext uri="{FF2B5EF4-FFF2-40B4-BE49-F238E27FC236}">
                <a16:creationId xmlns:a16="http://schemas.microsoft.com/office/drawing/2014/main" id="{998597C6-F43E-4048-BFE9-C2DD08443576}"/>
              </a:ext>
            </a:extLst>
          </p:cNvPr>
          <p:cNvSpPr>
            <a:spLocks noChangeArrowheads="1"/>
          </p:cNvSpPr>
          <p:nvPr/>
        </p:nvSpPr>
        <p:spPr bwMode="auto">
          <a:xfrm>
            <a:off x="9311405" y="1553115"/>
            <a:ext cx="1126109" cy="116292"/>
          </a:xfrm>
          <a:prstGeom prst="rect">
            <a:avLst/>
          </a:prstGeom>
          <a:solidFill>
            <a:srgbClr val="E3432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dirty="0"/>
          </a:p>
        </p:txBody>
      </p:sp>
      <p:pic>
        <p:nvPicPr>
          <p:cNvPr id="119" name="Image 118">
            <a:extLst>
              <a:ext uri="{FF2B5EF4-FFF2-40B4-BE49-F238E27FC236}">
                <a16:creationId xmlns:a16="http://schemas.microsoft.com/office/drawing/2014/main" id="{1F5543FC-49FA-4E0C-A41E-0C64E0B42890}"/>
              </a:ext>
            </a:extLst>
          </p:cNvPr>
          <p:cNvPicPr>
            <a:picLocks noChangeAspect="1"/>
          </p:cNvPicPr>
          <p:nvPr/>
        </p:nvPicPr>
        <p:blipFill>
          <a:blip r:embed="rId7" cstate="print"/>
          <a:stretch>
            <a:fillRect/>
          </a:stretch>
        </p:blipFill>
        <p:spPr>
          <a:xfrm>
            <a:off x="6391145" y="4530340"/>
            <a:ext cx="346669" cy="332035"/>
          </a:xfrm>
          <a:prstGeom prst="rect">
            <a:avLst/>
          </a:prstGeom>
        </p:spPr>
      </p:pic>
      <p:pic>
        <p:nvPicPr>
          <p:cNvPr id="121" name="Image 120">
            <a:extLst>
              <a:ext uri="{FF2B5EF4-FFF2-40B4-BE49-F238E27FC236}">
                <a16:creationId xmlns:a16="http://schemas.microsoft.com/office/drawing/2014/main" id="{2D2B5B41-9D76-4283-83B7-BBAFC9EA9DAA}"/>
              </a:ext>
            </a:extLst>
          </p:cNvPr>
          <p:cNvPicPr>
            <a:picLocks noChangeAspect="1"/>
          </p:cNvPicPr>
          <p:nvPr/>
        </p:nvPicPr>
        <p:blipFill>
          <a:blip r:embed="rId7" cstate="print"/>
          <a:stretch>
            <a:fillRect/>
          </a:stretch>
        </p:blipFill>
        <p:spPr>
          <a:xfrm>
            <a:off x="6391145" y="5354135"/>
            <a:ext cx="346669" cy="332035"/>
          </a:xfrm>
          <a:prstGeom prst="rect">
            <a:avLst/>
          </a:prstGeom>
        </p:spPr>
      </p:pic>
      <p:pic>
        <p:nvPicPr>
          <p:cNvPr id="123" name="Image 122">
            <a:extLst>
              <a:ext uri="{FF2B5EF4-FFF2-40B4-BE49-F238E27FC236}">
                <a16:creationId xmlns:a16="http://schemas.microsoft.com/office/drawing/2014/main" id="{D1470032-22BD-4B8C-B837-CBA4C4A395D9}"/>
              </a:ext>
            </a:extLst>
          </p:cNvPr>
          <p:cNvPicPr>
            <a:picLocks noChangeAspect="1"/>
          </p:cNvPicPr>
          <p:nvPr/>
        </p:nvPicPr>
        <p:blipFill>
          <a:blip r:embed="rId7" cstate="print"/>
          <a:stretch>
            <a:fillRect/>
          </a:stretch>
        </p:blipFill>
        <p:spPr>
          <a:xfrm>
            <a:off x="4806596" y="3233907"/>
            <a:ext cx="346669" cy="332035"/>
          </a:xfrm>
          <a:prstGeom prst="rect">
            <a:avLst/>
          </a:prstGeom>
        </p:spPr>
      </p:pic>
      <p:pic>
        <p:nvPicPr>
          <p:cNvPr id="125" name="Image 124">
            <a:extLst>
              <a:ext uri="{FF2B5EF4-FFF2-40B4-BE49-F238E27FC236}">
                <a16:creationId xmlns:a16="http://schemas.microsoft.com/office/drawing/2014/main" id="{4FB24770-F611-4D87-A4C2-4911D5AD7F16}"/>
              </a:ext>
            </a:extLst>
          </p:cNvPr>
          <p:cNvPicPr>
            <a:picLocks noChangeAspect="1"/>
          </p:cNvPicPr>
          <p:nvPr/>
        </p:nvPicPr>
        <p:blipFill>
          <a:blip r:embed="rId8" cstate="print"/>
          <a:stretch>
            <a:fillRect/>
          </a:stretch>
        </p:blipFill>
        <p:spPr>
          <a:xfrm>
            <a:off x="7905001" y="3683131"/>
            <a:ext cx="344171" cy="339943"/>
          </a:xfrm>
          <a:prstGeom prst="rect">
            <a:avLst/>
          </a:prstGeom>
        </p:spPr>
      </p:pic>
      <p:pic>
        <p:nvPicPr>
          <p:cNvPr id="127" name="Image 126">
            <a:extLst>
              <a:ext uri="{FF2B5EF4-FFF2-40B4-BE49-F238E27FC236}">
                <a16:creationId xmlns:a16="http://schemas.microsoft.com/office/drawing/2014/main" id="{684ACCFB-E7DB-4BF8-A2EE-8ED2C367F78D}"/>
              </a:ext>
            </a:extLst>
          </p:cNvPr>
          <p:cNvPicPr>
            <a:picLocks noChangeAspect="1"/>
          </p:cNvPicPr>
          <p:nvPr/>
        </p:nvPicPr>
        <p:blipFill>
          <a:blip r:embed="rId8" cstate="print"/>
          <a:stretch>
            <a:fillRect/>
          </a:stretch>
        </p:blipFill>
        <p:spPr>
          <a:xfrm>
            <a:off x="9306352" y="3670203"/>
            <a:ext cx="344171" cy="339943"/>
          </a:xfrm>
          <a:prstGeom prst="rect">
            <a:avLst/>
          </a:prstGeom>
        </p:spPr>
      </p:pic>
      <p:pic>
        <p:nvPicPr>
          <p:cNvPr id="128" name="Image 127">
            <a:extLst>
              <a:ext uri="{FF2B5EF4-FFF2-40B4-BE49-F238E27FC236}">
                <a16:creationId xmlns:a16="http://schemas.microsoft.com/office/drawing/2014/main" id="{86D40338-9137-44A5-9D4F-64EADBF8F68E}"/>
              </a:ext>
            </a:extLst>
          </p:cNvPr>
          <p:cNvPicPr>
            <a:picLocks noChangeAspect="1"/>
          </p:cNvPicPr>
          <p:nvPr/>
        </p:nvPicPr>
        <p:blipFill>
          <a:blip r:embed="rId9" cstate="print"/>
          <a:stretch>
            <a:fillRect/>
          </a:stretch>
        </p:blipFill>
        <p:spPr>
          <a:xfrm>
            <a:off x="9667832" y="3688198"/>
            <a:ext cx="345154" cy="340914"/>
          </a:xfrm>
          <a:prstGeom prst="rect">
            <a:avLst/>
          </a:prstGeom>
        </p:spPr>
      </p:pic>
      <p:pic>
        <p:nvPicPr>
          <p:cNvPr id="129" name="Image 128">
            <a:extLst>
              <a:ext uri="{FF2B5EF4-FFF2-40B4-BE49-F238E27FC236}">
                <a16:creationId xmlns:a16="http://schemas.microsoft.com/office/drawing/2014/main" id="{7F22688D-EEC6-4EA6-AFAD-87C57D97E85B}"/>
              </a:ext>
            </a:extLst>
          </p:cNvPr>
          <p:cNvPicPr>
            <a:picLocks noChangeAspect="1"/>
          </p:cNvPicPr>
          <p:nvPr/>
        </p:nvPicPr>
        <p:blipFill>
          <a:blip r:embed="rId8" cstate="print"/>
          <a:stretch>
            <a:fillRect/>
          </a:stretch>
        </p:blipFill>
        <p:spPr>
          <a:xfrm>
            <a:off x="9304283" y="4111065"/>
            <a:ext cx="344171" cy="339943"/>
          </a:xfrm>
          <a:prstGeom prst="rect">
            <a:avLst/>
          </a:prstGeom>
        </p:spPr>
      </p:pic>
      <p:pic>
        <p:nvPicPr>
          <p:cNvPr id="130" name="Image 129">
            <a:extLst>
              <a:ext uri="{FF2B5EF4-FFF2-40B4-BE49-F238E27FC236}">
                <a16:creationId xmlns:a16="http://schemas.microsoft.com/office/drawing/2014/main" id="{C90410A7-9E2F-4613-9906-633AA8CE3EEB}"/>
              </a:ext>
            </a:extLst>
          </p:cNvPr>
          <p:cNvPicPr>
            <a:picLocks noChangeAspect="1"/>
          </p:cNvPicPr>
          <p:nvPr/>
        </p:nvPicPr>
        <p:blipFill>
          <a:blip r:embed="rId9" cstate="print"/>
          <a:stretch>
            <a:fillRect/>
          </a:stretch>
        </p:blipFill>
        <p:spPr>
          <a:xfrm>
            <a:off x="9665763" y="4113820"/>
            <a:ext cx="345154" cy="340914"/>
          </a:xfrm>
          <a:prstGeom prst="rect">
            <a:avLst/>
          </a:prstGeom>
        </p:spPr>
      </p:pic>
      <p:pic>
        <p:nvPicPr>
          <p:cNvPr id="131" name="Image 130">
            <a:extLst>
              <a:ext uri="{FF2B5EF4-FFF2-40B4-BE49-F238E27FC236}">
                <a16:creationId xmlns:a16="http://schemas.microsoft.com/office/drawing/2014/main" id="{D7864A0C-1A51-40C2-AD9F-EA83E3A57B9D}"/>
              </a:ext>
            </a:extLst>
          </p:cNvPr>
          <p:cNvPicPr>
            <a:picLocks noChangeAspect="1"/>
          </p:cNvPicPr>
          <p:nvPr/>
        </p:nvPicPr>
        <p:blipFill>
          <a:blip r:embed="rId8" cstate="print"/>
          <a:stretch>
            <a:fillRect/>
          </a:stretch>
        </p:blipFill>
        <p:spPr>
          <a:xfrm>
            <a:off x="9311405" y="5352277"/>
            <a:ext cx="344171" cy="339943"/>
          </a:xfrm>
          <a:prstGeom prst="rect">
            <a:avLst/>
          </a:prstGeom>
        </p:spPr>
      </p:pic>
      <p:pic>
        <p:nvPicPr>
          <p:cNvPr id="132" name="Image 131">
            <a:extLst>
              <a:ext uri="{FF2B5EF4-FFF2-40B4-BE49-F238E27FC236}">
                <a16:creationId xmlns:a16="http://schemas.microsoft.com/office/drawing/2014/main" id="{4D4C303C-34CB-41B7-86B0-DE7ECE7AD32D}"/>
              </a:ext>
            </a:extLst>
          </p:cNvPr>
          <p:cNvPicPr>
            <a:picLocks noChangeAspect="1"/>
          </p:cNvPicPr>
          <p:nvPr/>
        </p:nvPicPr>
        <p:blipFill>
          <a:blip r:embed="rId9" cstate="print"/>
          <a:stretch>
            <a:fillRect/>
          </a:stretch>
        </p:blipFill>
        <p:spPr>
          <a:xfrm>
            <a:off x="9683072" y="5343862"/>
            <a:ext cx="345154" cy="340914"/>
          </a:xfrm>
          <a:prstGeom prst="rect">
            <a:avLst/>
          </a:prstGeom>
        </p:spPr>
      </p:pic>
      <p:pic>
        <p:nvPicPr>
          <p:cNvPr id="133" name="Image 132">
            <a:extLst>
              <a:ext uri="{FF2B5EF4-FFF2-40B4-BE49-F238E27FC236}">
                <a16:creationId xmlns:a16="http://schemas.microsoft.com/office/drawing/2014/main" id="{16DF537B-DCB9-4A15-A20F-803CB37E4C08}"/>
              </a:ext>
            </a:extLst>
          </p:cNvPr>
          <p:cNvPicPr>
            <a:picLocks noChangeAspect="1"/>
          </p:cNvPicPr>
          <p:nvPr/>
        </p:nvPicPr>
        <p:blipFill>
          <a:blip r:embed="rId8" cstate="print"/>
          <a:stretch>
            <a:fillRect/>
          </a:stretch>
        </p:blipFill>
        <p:spPr>
          <a:xfrm>
            <a:off x="9309411" y="4949850"/>
            <a:ext cx="344171" cy="339943"/>
          </a:xfrm>
          <a:prstGeom prst="rect">
            <a:avLst/>
          </a:prstGeom>
        </p:spPr>
      </p:pic>
      <p:pic>
        <p:nvPicPr>
          <p:cNvPr id="134" name="Image 133">
            <a:extLst>
              <a:ext uri="{FF2B5EF4-FFF2-40B4-BE49-F238E27FC236}">
                <a16:creationId xmlns:a16="http://schemas.microsoft.com/office/drawing/2014/main" id="{D06FFDBE-73A9-47CF-AEBC-743BE0532508}"/>
              </a:ext>
            </a:extLst>
          </p:cNvPr>
          <p:cNvPicPr>
            <a:picLocks noChangeAspect="1"/>
          </p:cNvPicPr>
          <p:nvPr/>
        </p:nvPicPr>
        <p:blipFill>
          <a:blip r:embed="rId9" cstate="print"/>
          <a:stretch>
            <a:fillRect/>
          </a:stretch>
        </p:blipFill>
        <p:spPr>
          <a:xfrm>
            <a:off x="9304283" y="4541011"/>
            <a:ext cx="345154" cy="340914"/>
          </a:xfrm>
          <a:prstGeom prst="rect">
            <a:avLst/>
          </a:prstGeom>
        </p:spPr>
      </p:pic>
      <p:pic>
        <p:nvPicPr>
          <p:cNvPr id="135" name="Image 134">
            <a:extLst>
              <a:ext uri="{FF2B5EF4-FFF2-40B4-BE49-F238E27FC236}">
                <a16:creationId xmlns:a16="http://schemas.microsoft.com/office/drawing/2014/main" id="{6AE4675D-5853-4289-A667-3EE22431F557}"/>
              </a:ext>
            </a:extLst>
          </p:cNvPr>
          <p:cNvPicPr>
            <a:picLocks noChangeAspect="1"/>
          </p:cNvPicPr>
          <p:nvPr/>
        </p:nvPicPr>
        <p:blipFill>
          <a:blip r:embed="rId8" cstate="print"/>
          <a:stretch>
            <a:fillRect/>
          </a:stretch>
        </p:blipFill>
        <p:spPr>
          <a:xfrm>
            <a:off x="9304283" y="5760996"/>
            <a:ext cx="344171" cy="339943"/>
          </a:xfrm>
          <a:prstGeom prst="rect">
            <a:avLst/>
          </a:prstGeom>
        </p:spPr>
      </p:pic>
      <p:pic>
        <p:nvPicPr>
          <p:cNvPr id="137" name="Image 136">
            <a:extLst>
              <a:ext uri="{FF2B5EF4-FFF2-40B4-BE49-F238E27FC236}">
                <a16:creationId xmlns:a16="http://schemas.microsoft.com/office/drawing/2014/main" id="{9A76C2D2-8438-4AB8-B12C-C18027E7ED60}"/>
              </a:ext>
            </a:extLst>
          </p:cNvPr>
          <p:cNvPicPr>
            <a:picLocks noChangeAspect="1"/>
          </p:cNvPicPr>
          <p:nvPr/>
        </p:nvPicPr>
        <p:blipFill>
          <a:blip r:embed="rId8" cstate="print"/>
          <a:stretch>
            <a:fillRect/>
          </a:stretch>
        </p:blipFill>
        <p:spPr>
          <a:xfrm>
            <a:off x="6384579" y="4965753"/>
            <a:ext cx="344171" cy="339943"/>
          </a:xfrm>
          <a:prstGeom prst="rect">
            <a:avLst/>
          </a:prstGeom>
        </p:spPr>
      </p:pic>
      <p:pic>
        <p:nvPicPr>
          <p:cNvPr id="138" name="Image 137">
            <a:extLst>
              <a:ext uri="{FF2B5EF4-FFF2-40B4-BE49-F238E27FC236}">
                <a16:creationId xmlns:a16="http://schemas.microsoft.com/office/drawing/2014/main" id="{8AB09341-6AA2-4342-AEE9-DD2207C0B108}"/>
              </a:ext>
            </a:extLst>
          </p:cNvPr>
          <p:cNvPicPr>
            <a:picLocks noChangeAspect="1"/>
          </p:cNvPicPr>
          <p:nvPr/>
        </p:nvPicPr>
        <p:blipFill>
          <a:blip r:embed="rId9" cstate="print"/>
          <a:stretch>
            <a:fillRect/>
          </a:stretch>
        </p:blipFill>
        <p:spPr>
          <a:xfrm>
            <a:off x="6746059" y="4953268"/>
            <a:ext cx="345154" cy="340914"/>
          </a:xfrm>
          <a:prstGeom prst="rect">
            <a:avLst/>
          </a:prstGeom>
        </p:spPr>
      </p:pic>
      <p:pic>
        <p:nvPicPr>
          <p:cNvPr id="139" name="Image 138">
            <a:extLst>
              <a:ext uri="{FF2B5EF4-FFF2-40B4-BE49-F238E27FC236}">
                <a16:creationId xmlns:a16="http://schemas.microsoft.com/office/drawing/2014/main" id="{5873AD46-93CC-407E-9790-F733DB5AFBBB}"/>
              </a:ext>
            </a:extLst>
          </p:cNvPr>
          <p:cNvPicPr>
            <a:picLocks noChangeAspect="1"/>
          </p:cNvPicPr>
          <p:nvPr/>
        </p:nvPicPr>
        <p:blipFill>
          <a:blip r:embed="rId8" cstate="print"/>
          <a:stretch>
            <a:fillRect/>
          </a:stretch>
        </p:blipFill>
        <p:spPr>
          <a:xfrm>
            <a:off x="6376244" y="5755415"/>
            <a:ext cx="344171" cy="339943"/>
          </a:xfrm>
          <a:prstGeom prst="rect">
            <a:avLst/>
          </a:prstGeom>
        </p:spPr>
      </p:pic>
      <p:pic>
        <p:nvPicPr>
          <p:cNvPr id="140" name="Image 139">
            <a:extLst>
              <a:ext uri="{FF2B5EF4-FFF2-40B4-BE49-F238E27FC236}">
                <a16:creationId xmlns:a16="http://schemas.microsoft.com/office/drawing/2014/main" id="{2A1DF587-5015-4CB5-9747-8B1374152202}"/>
              </a:ext>
            </a:extLst>
          </p:cNvPr>
          <p:cNvPicPr>
            <a:picLocks noChangeAspect="1"/>
          </p:cNvPicPr>
          <p:nvPr/>
        </p:nvPicPr>
        <p:blipFill>
          <a:blip r:embed="rId9" cstate="print"/>
          <a:stretch>
            <a:fillRect/>
          </a:stretch>
        </p:blipFill>
        <p:spPr>
          <a:xfrm>
            <a:off x="4790724" y="3654797"/>
            <a:ext cx="345154" cy="340914"/>
          </a:xfrm>
          <a:prstGeom prst="rect">
            <a:avLst/>
          </a:prstGeom>
        </p:spPr>
      </p:pic>
      <p:pic>
        <p:nvPicPr>
          <p:cNvPr id="141" name="Image 140">
            <a:extLst>
              <a:ext uri="{FF2B5EF4-FFF2-40B4-BE49-F238E27FC236}">
                <a16:creationId xmlns:a16="http://schemas.microsoft.com/office/drawing/2014/main" id="{9A381BDF-654A-4271-ADD2-21B84D679973}"/>
              </a:ext>
            </a:extLst>
          </p:cNvPr>
          <p:cNvPicPr>
            <a:picLocks noChangeAspect="1"/>
          </p:cNvPicPr>
          <p:nvPr/>
        </p:nvPicPr>
        <p:blipFill>
          <a:blip r:embed="rId8" cstate="print"/>
          <a:stretch>
            <a:fillRect/>
          </a:stretch>
        </p:blipFill>
        <p:spPr>
          <a:xfrm>
            <a:off x="6376245" y="4143494"/>
            <a:ext cx="344171" cy="339943"/>
          </a:xfrm>
          <a:prstGeom prst="rect">
            <a:avLst/>
          </a:prstGeom>
        </p:spPr>
      </p:pic>
      <p:pic>
        <p:nvPicPr>
          <p:cNvPr id="143" name="Image 142">
            <a:extLst>
              <a:ext uri="{FF2B5EF4-FFF2-40B4-BE49-F238E27FC236}">
                <a16:creationId xmlns:a16="http://schemas.microsoft.com/office/drawing/2014/main" id="{08C0E12D-37AA-4443-BF6B-284A56A62598}"/>
              </a:ext>
            </a:extLst>
          </p:cNvPr>
          <p:cNvPicPr>
            <a:picLocks noChangeAspect="1"/>
          </p:cNvPicPr>
          <p:nvPr/>
        </p:nvPicPr>
        <p:blipFill>
          <a:blip r:embed="rId8" cstate="print"/>
          <a:stretch>
            <a:fillRect/>
          </a:stretch>
        </p:blipFill>
        <p:spPr>
          <a:xfrm>
            <a:off x="7905001" y="4113159"/>
            <a:ext cx="344171" cy="339943"/>
          </a:xfrm>
          <a:prstGeom prst="rect">
            <a:avLst/>
          </a:prstGeom>
        </p:spPr>
      </p:pic>
      <p:pic>
        <p:nvPicPr>
          <p:cNvPr id="145" name="Image 144">
            <a:extLst>
              <a:ext uri="{FF2B5EF4-FFF2-40B4-BE49-F238E27FC236}">
                <a16:creationId xmlns:a16="http://schemas.microsoft.com/office/drawing/2014/main" id="{B93A42FA-1C8F-4A24-9CFC-77FF6BB60063}"/>
              </a:ext>
            </a:extLst>
          </p:cNvPr>
          <p:cNvPicPr>
            <a:picLocks noChangeAspect="1"/>
          </p:cNvPicPr>
          <p:nvPr/>
        </p:nvPicPr>
        <p:blipFill>
          <a:blip r:embed="rId7" cstate="print"/>
          <a:stretch>
            <a:fillRect/>
          </a:stretch>
        </p:blipFill>
        <p:spPr>
          <a:xfrm>
            <a:off x="7898022" y="5354134"/>
            <a:ext cx="346669" cy="332035"/>
          </a:xfrm>
          <a:prstGeom prst="rect">
            <a:avLst/>
          </a:prstGeom>
        </p:spPr>
      </p:pic>
      <p:pic>
        <p:nvPicPr>
          <p:cNvPr id="147" name="Image 146">
            <a:extLst>
              <a:ext uri="{FF2B5EF4-FFF2-40B4-BE49-F238E27FC236}">
                <a16:creationId xmlns:a16="http://schemas.microsoft.com/office/drawing/2014/main" id="{533AAC00-A2DD-4B18-8956-48AA2C056F35}"/>
              </a:ext>
            </a:extLst>
          </p:cNvPr>
          <p:cNvPicPr>
            <a:picLocks noChangeAspect="1"/>
          </p:cNvPicPr>
          <p:nvPr/>
        </p:nvPicPr>
        <p:blipFill>
          <a:blip r:embed="rId7" cstate="print"/>
          <a:stretch>
            <a:fillRect/>
          </a:stretch>
        </p:blipFill>
        <p:spPr>
          <a:xfrm>
            <a:off x="6366675" y="3662860"/>
            <a:ext cx="346669" cy="332035"/>
          </a:xfrm>
          <a:prstGeom prst="rect">
            <a:avLst/>
          </a:prstGeom>
        </p:spPr>
      </p:pic>
      <p:pic>
        <p:nvPicPr>
          <p:cNvPr id="148" name="Image 147">
            <a:extLst>
              <a:ext uri="{FF2B5EF4-FFF2-40B4-BE49-F238E27FC236}">
                <a16:creationId xmlns:a16="http://schemas.microsoft.com/office/drawing/2014/main" id="{6C49E4D1-B179-4DE4-B8B6-AC37C028D1BB}"/>
              </a:ext>
            </a:extLst>
          </p:cNvPr>
          <p:cNvPicPr>
            <a:picLocks noChangeAspect="1"/>
          </p:cNvPicPr>
          <p:nvPr/>
        </p:nvPicPr>
        <p:blipFill>
          <a:blip r:embed="rId7" cstate="print"/>
          <a:stretch>
            <a:fillRect/>
          </a:stretch>
        </p:blipFill>
        <p:spPr>
          <a:xfrm>
            <a:off x="6746059" y="3658479"/>
            <a:ext cx="354064" cy="339117"/>
          </a:xfrm>
          <a:prstGeom prst="rect">
            <a:avLst/>
          </a:prstGeom>
        </p:spPr>
      </p:pic>
      <p:pic>
        <p:nvPicPr>
          <p:cNvPr id="151" name="Image 150">
            <a:extLst>
              <a:ext uri="{FF2B5EF4-FFF2-40B4-BE49-F238E27FC236}">
                <a16:creationId xmlns:a16="http://schemas.microsoft.com/office/drawing/2014/main" id="{AE132620-E72E-48D4-908D-E97E83EB8CF4}"/>
              </a:ext>
            </a:extLst>
          </p:cNvPr>
          <p:cNvPicPr>
            <a:picLocks noChangeAspect="1"/>
          </p:cNvPicPr>
          <p:nvPr/>
        </p:nvPicPr>
        <p:blipFill>
          <a:blip r:embed="rId8" cstate="print"/>
          <a:stretch>
            <a:fillRect/>
          </a:stretch>
        </p:blipFill>
        <p:spPr>
          <a:xfrm>
            <a:off x="7900520" y="4525493"/>
            <a:ext cx="344171" cy="339943"/>
          </a:xfrm>
          <a:prstGeom prst="rect">
            <a:avLst/>
          </a:prstGeom>
        </p:spPr>
      </p:pic>
      <p:pic>
        <p:nvPicPr>
          <p:cNvPr id="152" name="Image 151">
            <a:extLst>
              <a:ext uri="{FF2B5EF4-FFF2-40B4-BE49-F238E27FC236}">
                <a16:creationId xmlns:a16="http://schemas.microsoft.com/office/drawing/2014/main" id="{BC723202-C9E6-4E12-A342-E74DEC31B889}"/>
              </a:ext>
            </a:extLst>
          </p:cNvPr>
          <p:cNvPicPr>
            <a:picLocks noChangeAspect="1"/>
          </p:cNvPicPr>
          <p:nvPr/>
        </p:nvPicPr>
        <p:blipFill>
          <a:blip r:embed="rId7" cstate="print"/>
          <a:stretch>
            <a:fillRect/>
          </a:stretch>
        </p:blipFill>
        <p:spPr>
          <a:xfrm>
            <a:off x="7905001" y="5739862"/>
            <a:ext cx="346669" cy="332035"/>
          </a:xfrm>
          <a:prstGeom prst="rect">
            <a:avLst/>
          </a:prstGeom>
        </p:spPr>
      </p:pic>
      <p:pic>
        <p:nvPicPr>
          <p:cNvPr id="153" name="Image 152">
            <a:extLst>
              <a:ext uri="{FF2B5EF4-FFF2-40B4-BE49-F238E27FC236}">
                <a16:creationId xmlns:a16="http://schemas.microsoft.com/office/drawing/2014/main" id="{229B1229-2E84-4152-B956-3BA433BA17DB}"/>
              </a:ext>
            </a:extLst>
          </p:cNvPr>
          <p:cNvPicPr>
            <a:picLocks noChangeAspect="1"/>
          </p:cNvPicPr>
          <p:nvPr/>
        </p:nvPicPr>
        <p:blipFill>
          <a:blip r:embed="rId8" cstate="print"/>
          <a:stretch>
            <a:fillRect/>
          </a:stretch>
        </p:blipFill>
        <p:spPr>
          <a:xfrm>
            <a:off x="4813366" y="4097988"/>
            <a:ext cx="344171" cy="339943"/>
          </a:xfrm>
          <a:prstGeom prst="rect">
            <a:avLst/>
          </a:prstGeom>
        </p:spPr>
      </p:pic>
      <p:pic>
        <p:nvPicPr>
          <p:cNvPr id="154" name="Image 153">
            <a:extLst>
              <a:ext uri="{FF2B5EF4-FFF2-40B4-BE49-F238E27FC236}">
                <a16:creationId xmlns:a16="http://schemas.microsoft.com/office/drawing/2014/main" id="{5A5E97D9-76D6-4AAB-8E58-9CF49FF40120}"/>
              </a:ext>
            </a:extLst>
          </p:cNvPr>
          <p:cNvPicPr>
            <a:picLocks noChangeAspect="1"/>
          </p:cNvPicPr>
          <p:nvPr/>
        </p:nvPicPr>
        <p:blipFill>
          <a:blip r:embed="rId9" cstate="print"/>
          <a:stretch>
            <a:fillRect/>
          </a:stretch>
        </p:blipFill>
        <p:spPr>
          <a:xfrm>
            <a:off x="4816322" y="4955551"/>
            <a:ext cx="345154" cy="340914"/>
          </a:xfrm>
          <a:prstGeom prst="rect">
            <a:avLst/>
          </a:prstGeom>
        </p:spPr>
      </p:pic>
      <p:pic>
        <p:nvPicPr>
          <p:cNvPr id="155" name="Image 154">
            <a:extLst>
              <a:ext uri="{FF2B5EF4-FFF2-40B4-BE49-F238E27FC236}">
                <a16:creationId xmlns:a16="http://schemas.microsoft.com/office/drawing/2014/main" id="{58CA8DB2-546B-49CA-A5A5-F9945DCC2124}"/>
              </a:ext>
            </a:extLst>
          </p:cNvPr>
          <p:cNvPicPr>
            <a:picLocks noChangeAspect="1"/>
          </p:cNvPicPr>
          <p:nvPr/>
        </p:nvPicPr>
        <p:blipFill>
          <a:blip r:embed="rId9" cstate="print"/>
          <a:stretch>
            <a:fillRect/>
          </a:stretch>
        </p:blipFill>
        <p:spPr>
          <a:xfrm>
            <a:off x="4788655" y="5762946"/>
            <a:ext cx="345154" cy="340914"/>
          </a:xfrm>
          <a:prstGeom prst="rect">
            <a:avLst/>
          </a:prstGeom>
        </p:spPr>
      </p:pic>
      <p:pic>
        <p:nvPicPr>
          <p:cNvPr id="156" name="Image 155">
            <a:extLst>
              <a:ext uri="{FF2B5EF4-FFF2-40B4-BE49-F238E27FC236}">
                <a16:creationId xmlns:a16="http://schemas.microsoft.com/office/drawing/2014/main" id="{C3724ED0-796A-4A8B-9D9E-49A2422F0431}"/>
              </a:ext>
            </a:extLst>
          </p:cNvPr>
          <p:cNvPicPr>
            <a:picLocks noChangeAspect="1"/>
          </p:cNvPicPr>
          <p:nvPr/>
        </p:nvPicPr>
        <p:blipFill>
          <a:blip r:embed="rId7" cstate="print"/>
          <a:stretch>
            <a:fillRect/>
          </a:stretch>
        </p:blipFill>
        <p:spPr>
          <a:xfrm>
            <a:off x="4814807" y="4529446"/>
            <a:ext cx="346669" cy="332035"/>
          </a:xfrm>
          <a:prstGeom prst="rect">
            <a:avLst/>
          </a:prstGeom>
        </p:spPr>
      </p:pic>
      <p:pic>
        <p:nvPicPr>
          <p:cNvPr id="157" name="Image 156">
            <a:extLst>
              <a:ext uri="{FF2B5EF4-FFF2-40B4-BE49-F238E27FC236}">
                <a16:creationId xmlns:a16="http://schemas.microsoft.com/office/drawing/2014/main" id="{8BFBE544-6EE6-42C1-96FA-98F37F8CDF94}"/>
              </a:ext>
            </a:extLst>
          </p:cNvPr>
          <p:cNvPicPr>
            <a:picLocks noChangeAspect="1"/>
          </p:cNvPicPr>
          <p:nvPr/>
        </p:nvPicPr>
        <p:blipFill>
          <a:blip r:embed="rId7" cstate="print"/>
          <a:stretch>
            <a:fillRect/>
          </a:stretch>
        </p:blipFill>
        <p:spPr>
          <a:xfrm>
            <a:off x="4813366" y="5368574"/>
            <a:ext cx="346669" cy="332035"/>
          </a:xfrm>
          <a:prstGeom prst="rect">
            <a:avLst/>
          </a:prstGeom>
        </p:spPr>
      </p:pic>
      <p:pic>
        <p:nvPicPr>
          <p:cNvPr id="76" name="Image 75">
            <a:extLst>
              <a:ext uri="{FF2B5EF4-FFF2-40B4-BE49-F238E27FC236}">
                <a16:creationId xmlns:a16="http://schemas.microsoft.com/office/drawing/2014/main" id="{A9064169-0A47-4617-8749-CC2086DCB67A}"/>
              </a:ext>
            </a:extLst>
          </p:cNvPr>
          <p:cNvPicPr>
            <a:picLocks noChangeAspect="1"/>
          </p:cNvPicPr>
          <p:nvPr/>
        </p:nvPicPr>
        <p:blipFill rotWithShape="1">
          <a:blip r:embed="rId10" cstate="print"/>
          <a:srcRect l="41444" t="3" b="42048"/>
          <a:stretch/>
        </p:blipFill>
        <p:spPr>
          <a:xfrm rot="5400000">
            <a:off x="467329" y="3765640"/>
            <a:ext cx="4625298" cy="185314"/>
          </a:xfrm>
          <a:prstGeom prst="rect">
            <a:avLst/>
          </a:prstGeom>
        </p:spPr>
      </p:pic>
      <p:pic>
        <p:nvPicPr>
          <p:cNvPr id="159" name="Image 158">
            <a:extLst>
              <a:ext uri="{FF2B5EF4-FFF2-40B4-BE49-F238E27FC236}">
                <a16:creationId xmlns:a16="http://schemas.microsoft.com/office/drawing/2014/main" id="{1ECB2BFA-5E3E-4A72-9635-C0168D2FE04E}"/>
              </a:ext>
            </a:extLst>
          </p:cNvPr>
          <p:cNvPicPr>
            <a:picLocks noChangeAspect="1"/>
          </p:cNvPicPr>
          <p:nvPr/>
        </p:nvPicPr>
        <p:blipFill>
          <a:blip r:embed="rId7" cstate="print"/>
          <a:stretch>
            <a:fillRect/>
          </a:stretch>
        </p:blipFill>
        <p:spPr>
          <a:xfrm>
            <a:off x="7905000" y="4945456"/>
            <a:ext cx="346669" cy="332035"/>
          </a:xfrm>
          <a:prstGeom prst="rect">
            <a:avLst/>
          </a:prstGeom>
        </p:spPr>
      </p:pic>
      <p:pic>
        <p:nvPicPr>
          <p:cNvPr id="84" name="Image 83">
            <a:extLst>
              <a:ext uri="{FF2B5EF4-FFF2-40B4-BE49-F238E27FC236}">
                <a16:creationId xmlns:a16="http://schemas.microsoft.com/office/drawing/2014/main" id="{2031D5DB-E875-4791-8476-CF528BED7DEB}"/>
              </a:ext>
            </a:extLst>
          </p:cNvPr>
          <p:cNvPicPr>
            <a:picLocks noChangeAspect="1"/>
          </p:cNvPicPr>
          <p:nvPr/>
        </p:nvPicPr>
        <p:blipFill>
          <a:blip r:embed="rId11" cstate="print"/>
          <a:stretch>
            <a:fillRect/>
          </a:stretch>
        </p:blipFill>
        <p:spPr>
          <a:xfrm>
            <a:off x="10908629" y="211806"/>
            <a:ext cx="908383" cy="896190"/>
          </a:xfrm>
          <a:prstGeom prst="rect">
            <a:avLst/>
          </a:prstGeom>
        </p:spPr>
      </p:pic>
      <p:grpSp>
        <p:nvGrpSpPr>
          <p:cNvPr id="2" name="Groupe 1">
            <a:extLst>
              <a:ext uri="{FF2B5EF4-FFF2-40B4-BE49-F238E27FC236}">
                <a16:creationId xmlns:a16="http://schemas.microsoft.com/office/drawing/2014/main" id="{E9CC6E2A-25DC-4A5A-9EFE-339E4E655B80}"/>
              </a:ext>
            </a:extLst>
          </p:cNvPr>
          <p:cNvGrpSpPr/>
          <p:nvPr/>
        </p:nvGrpSpPr>
        <p:grpSpPr>
          <a:xfrm>
            <a:off x="1732988" y="337703"/>
            <a:ext cx="8551559" cy="861774"/>
            <a:chOff x="1747907" y="171450"/>
            <a:chExt cx="8551559" cy="861774"/>
          </a:xfrm>
        </p:grpSpPr>
        <p:sp>
          <p:nvSpPr>
            <p:cNvPr id="83" name="ZoneTexte 82"/>
            <p:cNvSpPr txBox="1"/>
            <p:nvPr/>
          </p:nvSpPr>
          <p:spPr>
            <a:xfrm>
              <a:off x="1821672" y="171450"/>
              <a:ext cx="8477794" cy="861774"/>
            </a:xfrm>
            <a:prstGeom prst="rect">
              <a:avLst/>
            </a:prstGeom>
            <a:noFill/>
          </p:spPr>
          <p:txBody>
            <a:bodyPr wrap="square" rtlCol="0">
              <a:spAutoFit/>
            </a:bodyPr>
            <a:lstStyle/>
            <a:p>
              <a:r>
                <a:rPr lang="fr-FR" sz="3200" b="1" dirty="0">
                  <a:solidFill>
                    <a:srgbClr val="E34326"/>
                  </a:solidFill>
                  <a:effectLst>
                    <a:outerShdw blurRad="38100" dist="38100" dir="2700000" algn="tl">
                      <a:srgbClr val="000000">
                        <a:alpha val="43137"/>
                      </a:srgbClr>
                    </a:outerShdw>
                  </a:effectLst>
                </a:rPr>
                <a:t>Evaluation des performances du pilulier réalisé</a:t>
              </a:r>
            </a:p>
            <a:p>
              <a:endParaRPr lang="fr-FR" dirty="0"/>
            </a:p>
          </p:txBody>
        </p:sp>
        <p:pic>
          <p:nvPicPr>
            <p:cNvPr id="85" name="Image 84">
              <a:extLst>
                <a:ext uri="{FF2B5EF4-FFF2-40B4-BE49-F238E27FC236}">
                  <a16:creationId xmlns:a16="http://schemas.microsoft.com/office/drawing/2014/main" id="{F9052C09-5BDF-49F8-8FBF-580210906C99}"/>
                </a:ext>
              </a:extLst>
            </p:cNvPr>
            <p:cNvPicPr>
              <a:picLocks noChangeAspect="1"/>
            </p:cNvPicPr>
            <p:nvPr/>
          </p:nvPicPr>
          <p:blipFill>
            <a:blip r:embed="rId12" cstate="print"/>
            <a:stretch>
              <a:fillRect/>
            </a:stretch>
          </p:blipFill>
          <p:spPr>
            <a:xfrm>
              <a:off x="1747907" y="222010"/>
              <a:ext cx="120187" cy="615488"/>
            </a:xfrm>
            <a:prstGeom prst="rect">
              <a:avLst/>
            </a:prstGeom>
          </p:spPr>
        </p:pic>
      </p:grpSp>
      <p:sp>
        <p:nvSpPr>
          <p:cNvPr id="80" name="ZoneTexte 79">
            <a:extLst>
              <a:ext uri="{FF2B5EF4-FFF2-40B4-BE49-F238E27FC236}">
                <a16:creationId xmlns:a16="http://schemas.microsoft.com/office/drawing/2014/main" id="{DF1B2C82-BCEC-48D3-9F75-70DBD1EDAA21}"/>
              </a:ext>
            </a:extLst>
          </p:cNvPr>
          <p:cNvSpPr txBox="1"/>
          <p:nvPr/>
        </p:nvSpPr>
        <p:spPr>
          <a:xfrm>
            <a:off x="9290961" y="2823631"/>
            <a:ext cx="1156086" cy="307777"/>
          </a:xfrm>
          <a:prstGeom prst="rect">
            <a:avLst/>
          </a:prstGeom>
          <a:noFill/>
        </p:spPr>
        <p:txBody>
          <a:bodyPr wrap="none" rtlCol="0">
            <a:spAutoFit/>
          </a:bodyPr>
          <a:lstStyle/>
          <a:p>
            <a:r>
              <a:rPr lang="fr-FR" altLang="zh-CN" sz="1400" dirty="0">
                <a:ea typeface="Tahoma" pitchFamily="34" charset="0"/>
                <a:cs typeface="Times New Roman" pitchFamily="18" charset="0"/>
              </a:rPr>
              <a:t>Notre pilulier</a:t>
            </a:r>
            <a:endParaRPr lang="zh-CN" altLang="en-US" sz="1400" dirty="0">
              <a:cs typeface="Times New Roman" pitchFamily="18" charset="0"/>
            </a:endParaRPr>
          </a:p>
        </p:txBody>
      </p:sp>
      <p:pic>
        <p:nvPicPr>
          <p:cNvPr id="81" name="Image 80">
            <a:extLst>
              <a:ext uri="{FF2B5EF4-FFF2-40B4-BE49-F238E27FC236}">
                <a16:creationId xmlns:a16="http://schemas.microsoft.com/office/drawing/2014/main" id="{A5D01896-6191-4564-9CDE-F7C4532AA65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sp>
        <p:nvSpPr>
          <p:cNvPr id="4" name="Espace réservé du numéro de diapositive 3">
            <a:extLst>
              <a:ext uri="{FF2B5EF4-FFF2-40B4-BE49-F238E27FC236}">
                <a16:creationId xmlns:a16="http://schemas.microsoft.com/office/drawing/2014/main" id="{958F7F9B-BA24-49A8-9414-095F38F53E8A}"/>
              </a:ext>
            </a:extLst>
          </p:cNvPr>
          <p:cNvSpPr>
            <a:spLocks noGrp="1"/>
          </p:cNvSpPr>
          <p:nvPr>
            <p:ph type="sldNum" sz="quarter" idx="12"/>
          </p:nvPr>
        </p:nvSpPr>
        <p:spPr/>
        <p:txBody>
          <a:bodyPr/>
          <a:lstStyle/>
          <a:p>
            <a:fld id="{981E4704-1614-4F29-AD2A-40C4B1270A60}" type="slidenum">
              <a:rPr lang="x-none" smtClean="0"/>
              <a:pPr/>
              <a:t>24</a:t>
            </a:fld>
            <a:endParaRPr lang="x-none"/>
          </a:p>
        </p:txBody>
      </p:sp>
    </p:spTree>
    <p:extLst>
      <p:ext uri="{BB962C8B-B14F-4D97-AF65-F5344CB8AC3E}">
        <p14:creationId xmlns:p14="http://schemas.microsoft.com/office/powerpoint/2010/main" val="87624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wipe(down)">
                                      <p:cBhvr>
                                        <p:cTn id="14" dur="500"/>
                                        <p:tgtEl>
                                          <p:spTgt spid="158"/>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down)">
                                      <p:cBhvr>
                                        <p:cTn id="44" dur="500"/>
                                        <p:tgtEl>
                                          <p:spTgt spid="32"/>
                                        </p:tgtEl>
                                      </p:cBhvr>
                                    </p:animEffect>
                                  </p:childTnLst>
                                </p:cTn>
                              </p:par>
                              <p:par>
                                <p:cTn id="45" presetID="22" presetClass="entr" presetSubtype="4"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down)">
                                      <p:cBhvr>
                                        <p:cTn id="47" dur="500"/>
                                        <p:tgtEl>
                                          <p:spTgt spid="34"/>
                                        </p:tgtEl>
                                      </p:cBhvr>
                                    </p:animEffect>
                                  </p:childTnLst>
                                </p:cTn>
                              </p:par>
                              <p:par>
                                <p:cTn id="48" presetID="22" presetClass="entr" presetSubtype="4"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down)">
                                      <p:cBhvr>
                                        <p:cTn id="50" dur="500"/>
                                        <p:tgtEl>
                                          <p:spTgt spid="35"/>
                                        </p:tgtEl>
                                      </p:cBhvr>
                                    </p:animEffect>
                                  </p:childTnLst>
                                </p:cTn>
                              </p:par>
                              <p:par>
                                <p:cTn id="51" presetID="22" presetClass="entr" presetSubtype="4"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par>
                                <p:cTn id="54" presetID="22" presetClass="entr" presetSubtype="4" fill="hold" nodeType="withEffect">
                                  <p:stCondLst>
                                    <p:cond delay="0"/>
                                  </p:stCondLst>
                                  <p:childTnLst>
                                    <p:set>
                                      <p:cBhvr>
                                        <p:cTn id="55" dur="1" fill="hold">
                                          <p:stCondLst>
                                            <p:cond delay="0"/>
                                          </p:stCondLst>
                                        </p:cTn>
                                        <p:tgtEl>
                                          <p:spTgt spid="37"/>
                                        </p:tgtEl>
                                        <p:attrNameLst>
                                          <p:attrName>style.visibility</p:attrName>
                                        </p:attrNameLst>
                                      </p:cBhvr>
                                      <p:to>
                                        <p:strVal val="visible"/>
                                      </p:to>
                                    </p:set>
                                    <p:animEffect transition="in" filter="wipe(down)">
                                      <p:cBhvr>
                                        <p:cTn id="56" dur="500"/>
                                        <p:tgtEl>
                                          <p:spTgt spid="37"/>
                                        </p:tgtEl>
                                      </p:cBhvr>
                                    </p:animEffect>
                                  </p:childTnLst>
                                </p:cTn>
                              </p:par>
                              <p:par>
                                <p:cTn id="57" presetID="22" presetClass="entr" presetSubtype="4"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wipe(down)">
                                      <p:cBhvr>
                                        <p:cTn id="59" dur="500"/>
                                        <p:tgtEl>
                                          <p:spTgt spid="54"/>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wipe(down)">
                                      <p:cBhvr>
                                        <p:cTn id="62" dur="500"/>
                                        <p:tgtEl>
                                          <p:spTgt spid="6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wipe(down)">
                                      <p:cBhvr>
                                        <p:cTn id="65" dur="500"/>
                                        <p:tgtEl>
                                          <p:spTgt spid="69"/>
                                        </p:tgtEl>
                                      </p:cBhvr>
                                    </p:animEffect>
                                  </p:childTnLst>
                                </p:cTn>
                              </p:par>
                              <p:par>
                                <p:cTn id="66" presetID="22" presetClass="entr" presetSubtype="4" fill="hold" nodeType="with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wipe(down)">
                                      <p:cBhvr>
                                        <p:cTn id="68" dur="500"/>
                                        <p:tgtEl>
                                          <p:spTgt spid="70"/>
                                        </p:tgtEl>
                                      </p:cBhvr>
                                    </p:animEffect>
                                  </p:childTnLst>
                                </p:cTn>
                              </p:par>
                              <p:par>
                                <p:cTn id="69" presetID="22" presetClass="entr" presetSubtype="4"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wipe(down)">
                                      <p:cBhvr>
                                        <p:cTn id="71" dur="500"/>
                                        <p:tgtEl>
                                          <p:spTgt spid="71"/>
                                        </p:tgtEl>
                                      </p:cBhvr>
                                    </p:animEffect>
                                  </p:childTnLst>
                                </p:cTn>
                              </p:par>
                              <p:par>
                                <p:cTn id="72" presetID="22" presetClass="entr" presetSubtype="4" fill="hold" nodeType="with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wipe(down)">
                                      <p:cBhvr>
                                        <p:cTn id="74" dur="500"/>
                                        <p:tgtEl>
                                          <p:spTgt spid="72"/>
                                        </p:tgtEl>
                                      </p:cBhvr>
                                    </p:animEffect>
                                  </p:childTnLst>
                                </p:cTn>
                              </p:par>
                              <p:par>
                                <p:cTn id="75" presetID="22" presetClass="entr" presetSubtype="4" fill="hold" nodeType="withEffect">
                                  <p:stCondLst>
                                    <p:cond delay="0"/>
                                  </p:stCondLst>
                                  <p:childTnLst>
                                    <p:set>
                                      <p:cBhvr>
                                        <p:cTn id="76" dur="1" fill="hold">
                                          <p:stCondLst>
                                            <p:cond delay="0"/>
                                          </p:stCondLst>
                                        </p:cTn>
                                        <p:tgtEl>
                                          <p:spTgt spid="73"/>
                                        </p:tgtEl>
                                        <p:attrNameLst>
                                          <p:attrName>style.visibility</p:attrName>
                                        </p:attrNameLst>
                                      </p:cBhvr>
                                      <p:to>
                                        <p:strVal val="visible"/>
                                      </p:to>
                                    </p:set>
                                    <p:animEffect transition="in" filter="wipe(down)">
                                      <p:cBhvr>
                                        <p:cTn id="77" dur="500"/>
                                        <p:tgtEl>
                                          <p:spTgt spid="73"/>
                                        </p:tgtEl>
                                      </p:cBhvr>
                                    </p:animEffect>
                                  </p:childTnLst>
                                </p:cTn>
                              </p:par>
                              <p:par>
                                <p:cTn id="78" presetID="22" presetClass="entr" presetSubtype="4" fill="hold"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down)">
                                      <p:cBhvr>
                                        <p:cTn id="80" dur="500"/>
                                        <p:tgtEl>
                                          <p:spTgt spid="74"/>
                                        </p:tgtEl>
                                      </p:cBhvr>
                                    </p:animEffect>
                                  </p:childTnLst>
                                </p:cTn>
                              </p:par>
                              <p:par>
                                <p:cTn id="81" presetID="22" presetClass="entr" presetSubtype="4"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wipe(down)">
                                      <p:cBhvr>
                                        <p:cTn id="83" dur="500"/>
                                        <p:tgtEl>
                                          <p:spTgt spid="75"/>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77"/>
                                        </p:tgtEl>
                                        <p:attrNameLst>
                                          <p:attrName>style.visibility</p:attrName>
                                        </p:attrNameLst>
                                      </p:cBhvr>
                                      <p:to>
                                        <p:strVal val="visible"/>
                                      </p:to>
                                    </p:set>
                                    <p:animEffect transition="in" filter="wipe(down)">
                                      <p:cBhvr>
                                        <p:cTn id="86" dur="500"/>
                                        <p:tgtEl>
                                          <p:spTgt spid="77"/>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wipe(down)">
                                      <p:cBhvr>
                                        <p:cTn id="89" dur="500"/>
                                        <p:tgtEl>
                                          <p:spTgt spid="78"/>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wipe(down)">
                                      <p:cBhvr>
                                        <p:cTn id="92" dur="500"/>
                                        <p:tgtEl>
                                          <p:spTgt spid="79"/>
                                        </p:tgtEl>
                                      </p:cBhvr>
                                    </p:animEffect>
                                  </p:childTnLst>
                                </p:cTn>
                              </p:par>
                              <p:par>
                                <p:cTn id="93" presetID="22" presetClass="entr" presetSubtype="4" fill="hold" grpId="0" nodeType="withEffect">
                                  <p:stCondLst>
                                    <p:cond delay="0"/>
                                  </p:stCondLst>
                                  <p:childTnLst>
                                    <p:set>
                                      <p:cBhvr>
                                        <p:cTn id="94" dur="1" fill="hold">
                                          <p:stCondLst>
                                            <p:cond delay="0"/>
                                          </p:stCondLst>
                                        </p:cTn>
                                        <p:tgtEl>
                                          <p:spTgt spid="113"/>
                                        </p:tgtEl>
                                        <p:attrNameLst>
                                          <p:attrName>style.visibility</p:attrName>
                                        </p:attrNameLst>
                                      </p:cBhvr>
                                      <p:to>
                                        <p:strVal val="visible"/>
                                      </p:to>
                                    </p:set>
                                    <p:animEffect transition="in" filter="wipe(down)">
                                      <p:cBhvr>
                                        <p:cTn id="95" dur="500"/>
                                        <p:tgtEl>
                                          <p:spTgt spid="11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wipe(down)">
                                      <p:cBhvr>
                                        <p:cTn id="98" dur="500"/>
                                        <p:tgtEl>
                                          <p:spTgt spid="29"/>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wipe(down)">
                                      <p:cBhvr>
                                        <p:cTn id="101" dur="500"/>
                                        <p:tgtEl>
                                          <p:spTgt spid="27"/>
                                        </p:tgtEl>
                                      </p:cBhvr>
                                    </p:animEffect>
                                  </p:childTnLst>
                                </p:cTn>
                              </p:par>
                              <p:par>
                                <p:cTn id="102" presetID="22" presetClass="entr" presetSubtype="4" fill="hold" grpId="0" nodeType="with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wipe(down)">
                                      <p:cBhvr>
                                        <p:cTn id="104" dur="500"/>
                                        <p:tgtEl>
                                          <p:spTgt spid="15"/>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31"/>
                                        </p:tgtEl>
                                        <p:attrNameLst>
                                          <p:attrName>style.visibility</p:attrName>
                                        </p:attrNameLst>
                                      </p:cBhvr>
                                      <p:to>
                                        <p:strVal val="visible"/>
                                      </p:to>
                                    </p:set>
                                    <p:animEffect transition="in" filter="wipe(down)">
                                      <p:cBhvr>
                                        <p:cTn id="107" dur="500"/>
                                        <p:tgtEl>
                                          <p:spTgt spid="31"/>
                                        </p:tgtEl>
                                      </p:cBhvr>
                                    </p:animEffect>
                                  </p:childTnLst>
                                </p:cTn>
                              </p:par>
                              <p:par>
                                <p:cTn id="108" presetID="22" presetClass="entr" presetSubtype="4" fill="hold" nodeType="withEffect">
                                  <p:stCondLst>
                                    <p:cond delay="0"/>
                                  </p:stCondLst>
                                  <p:childTnLst>
                                    <p:set>
                                      <p:cBhvr>
                                        <p:cTn id="109" dur="1" fill="hold">
                                          <p:stCondLst>
                                            <p:cond delay="0"/>
                                          </p:stCondLst>
                                        </p:cTn>
                                        <p:tgtEl>
                                          <p:spTgt spid="119"/>
                                        </p:tgtEl>
                                        <p:attrNameLst>
                                          <p:attrName>style.visibility</p:attrName>
                                        </p:attrNameLst>
                                      </p:cBhvr>
                                      <p:to>
                                        <p:strVal val="visible"/>
                                      </p:to>
                                    </p:set>
                                    <p:animEffect transition="in" filter="wipe(down)">
                                      <p:cBhvr>
                                        <p:cTn id="110" dur="500"/>
                                        <p:tgtEl>
                                          <p:spTgt spid="119"/>
                                        </p:tgtEl>
                                      </p:cBhvr>
                                    </p:animEffect>
                                  </p:childTnLst>
                                </p:cTn>
                              </p:par>
                              <p:par>
                                <p:cTn id="111" presetID="22" presetClass="entr" presetSubtype="4" fill="hold" nodeType="withEffect">
                                  <p:stCondLst>
                                    <p:cond delay="0"/>
                                  </p:stCondLst>
                                  <p:childTnLst>
                                    <p:set>
                                      <p:cBhvr>
                                        <p:cTn id="112" dur="1" fill="hold">
                                          <p:stCondLst>
                                            <p:cond delay="0"/>
                                          </p:stCondLst>
                                        </p:cTn>
                                        <p:tgtEl>
                                          <p:spTgt spid="121"/>
                                        </p:tgtEl>
                                        <p:attrNameLst>
                                          <p:attrName>style.visibility</p:attrName>
                                        </p:attrNameLst>
                                      </p:cBhvr>
                                      <p:to>
                                        <p:strVal val="visible"/>
                                      </p:to>
                                    </p:set>
                                    <p:animEffect transition="in" filter="wipe(down)">
                                      <p:cBhvr>
                                        <p:cTn id="113" dur="500"/>
                                        <p:tgtEl>
                                          <p:spTgt spid="121"/>
                                        </p:tgtEl>
                                      </p:cBhvr>
                                    </p:animEffect>
                                  </p:childTnLst>
                                </p:cTn>
                              </p:par>
                              <p:par>
                                <p:cTn id="114" presetID="22" presetClass="entr" presetSubtype="4" fill="hold" nodeType="withEffect">
                                  <p:stCondLst>
                                    <p:cond delay="0"/>
                                  </p:stCondLst>
                                  <p:childTnLst>
                                    <p:set>
                                      <p:cBhvr>
                                        <p:cTn id="115" dur="1" fill="hold">
                                          <p:stCondLst>
                                            <p:cond delay="0"/>
                                          </p:stCondLst>
                                        </p:cTn>
                                        <p:tgtEl>
                                          <p:spTgt spid="123"/>
                                        </p:tgtEl>
                                        <p:attrNameLst>
                                          <p:attrName>style.visibility</p:attrName>
                                        </p:attrNameLst>
                                      </p:cBhvr>
                                      <p:to>
                                        <p:strVal val="visible"/>
                                      </p:to>
                                    </p:set>
                                    <p:animEffect transition="in" filter="wipe(down)">
                                      <p:cBhvr>
                                        <p:cTn id="116" dur="500"/>
                                        <p:tgtEl>
                                          <p:spTgt spid="123"/>
                                        </p:tgtEl>
                                      </p:cBhvr>
                                    </p:animEffect>
                                  </p:childTnLst>
                                </p:cTn>
                              </p:par>
                              <p:par>
                                <p:cTn id="117" presetID="22" presetClass="entr" presetSubtype="4" fill="hold" nodeType="withEffect">
                                  <p:stCondLst>
                                    <p:cond delay="0"/>
                                  </p:stCondLst>
                                  <p:childTnLst>
                                    <p:set>
                                      <p:cBhvr>
                                        <p:cTn id="118" dur="1" fill="hold">
                                          <p:stCondLst>
                                            <p:cond delay="0"/>
                                          </p:stCondLst>
                                        </p:cTn>
                                        <p:tgtEl>
                                          <p:spTgt spid="125"/>
                                        </p:tgtEl>
                                        <p:attrNameLst>
                                          <p:attrName>style.visibility</p:attrName>
                                        </p:attrNameLst>
                                      </p:cBhvr>
                                      <p:to>
                                        <p:strVal val="visible"/>
                                      </p:to>
                                    </p:set>
                                    <p:animEffect transition="in" filter="wipe(down)">
                                      <p:cBhvr>
                                        <p:cTn id="119" dur="500"/>
                                        <p:tgtEl>
                                          <p:spTgt spid="125"/>
                                        </p:tgtEl>
                                      </p:cBhvr>
                                    </p:animEffect>
                                  </p:childTnLst>
                                </p:cTn>
                              </p:par>
                              <p:par>
                                <p:cTn id="120" presetID="22" presetClass="entr" presetSubtype="4" fill="hold" nodeType="withEffect">
                                  <p:stCondLst>
                                    <p:cond delay="0"/>
                                  </p:stCondLst>
                                  <p:childTnLst>
                                    <p:set>
                                      <p:cBhvr>
                                        <p:cTn id="121" dur="1" fill="hold">
                                          <p:stCondLst>
                                            <p:cond delay="0"/>
                                          </p:stCondLst>
                                        </p:cTn>
                                        <p:tgtEl>
                                          <p:spTgt spid="127"/>
                                        </p:tgtEl>
                                        <p:attrNameLst>
                                          <p:attrName>style.visibility</p:attrName>
                                        </p:attrNameLst>
                                      </p:cBhvr>
                                      <p:to>
                                        <p:strVal val="visible"/>
                                      </p:to>
                                    </p:set>
                                    <p:animEffect transition="in" filter="wipe(down)">
                                      <p:cBhvr>
                                        <p:cTn id="122" dur="500"/>
                                        <p:tgtEl>
                                          <p:spTgt spid="127"/>
                                        </p:tgtEl>
                                      </p:cBhvr>
                                    </p:animEffect>
                                  </p:childTnLst>
                                </p:cTn>
                              </p:par>
                              <p:par>
                                <p:cTn id="123" presetID="22" presetClass="entr" presetSubtype="4" fill="hold" nodeType="withEffect">
                                  <p:stCondLst>
                                    <p:cond delay="0"/>
                                  </p:stCondLst>
                                  <p:childTnLst>
                                    <p:set>
                                      <p:cBhvr>
                                        <p:cTn id="124" dur="1" fill="hold">
                                          <p:stCondLst>
                                            <p:cond delay="0"/>
                                          </p:stCondLst>
                                        </p:cTn>
                                        <p:tgtEl>
                                          <p:spTgt spid="128"/>
                                        </p:tgtEl>
                                        <p:attrNameLst>
                                          <p:attrName>style.visibility</p:attrName>
                                        </p:attrNameLst>
                                      </p:cBhvr>
                                      <p:to>
                                        <p:strVal val="visible"/>
                                      </p:to>
                                    </p:set>
                                    <p:animEffect transition="in" filter="wipe(down)">
                                      <p:cBhvr>
                                        <p:cTn id="125" dur="500"/>
                                        <p:tgtEl>
                                          <p:spTgt spid="128"/>
                                        </p:tgtEl>
                                      </p:cBhvr>
                                    </p:animEffect>
                                  </p:childTnLst>
                                </p:cTn>
                              </p:par>
                              <p:par>
                                <p:cTn id="126" presetID="22" presetClass="entr" presetSubtype="4" fill="hold" nodeType="withEffect">
                                  <p:stCondLst>
                                    <p:cond delay="0"/>
                                  </p:stCondLst>
                                  <p:childTnLst>
                                    <p:set>
                                      <p:cBhvr>
                                        <p:cTn id="127" dur="1" fill="hold">
                                          <p:stCondLst>
                                            <p:cond delay="0"/>
                                          </p:stCondLst>
                                        </p:cTn>
                                        <p:tgtEl>
                                          <p:spTgt spid="129"/>
                                        </p:tgtEl>
                                        <p:attrNameLst>
                                          <p:attrName>style.visibility</p:attrName>
                                        </p:attrNameLst>
                                      </p:cBhvr>
                                      <p:to>
                                        <p:strVal val="visible"/>
                                      </p:to>
                                    </p:set>
                                    <p:animEffect transition="in" filter="wipe(down)">
                                      <p:cBhvr>
                                        <p:cTn id="128" dur="500"/>
                                        <p:tgtEl>
                                          <p:spTgt spid="129"/>
                                        </p:tgtEl>
                                      </p:cBhvr>
                                    </p:animEffect>
                                  </p:childTnLst>
                                </p:cTn>
                              </p:par>
                              <p:par>
                                <p:cTn id="129" presetID="22" presetClass="entr" presetSubtype="4" fill="hold" nodeType="withEffect">
                                  <p:stCondLst>
                                    <p:cond delay="0"/>
                                  </p:stCondLst>
                                  <p:childTnLst>
                                    <p:set>
                                      <p:cBhvr>
                                        <p:cTn id="130" dur="1" fill="hold">
                                          <p:stCondLst>
                                            <p:cond delay="0"/>
                                          </p:stCondLst>
                                        </p:cTn>
                                        <p:tgtEl>
                                          <p:spTgt spid="130"/>
                                        </p:tgtEl>
                                        <p:attrNameLst>
                                          <p:attrName>style.visibility</p:attrName>
                                        </p:attrNameLst>
                                      </p:cBhvr>
                                      <p:to>
                                        <p:strVal val="visible"/>
                                      </p:to>
                                    </p:set>
                                    <p:animEffect transition="in" filter="wipe(down)">
                                      <p:cBhvr>
                                        <p:cTn id="131" dur="500"/>
                                        <p:tgtEl>
                                          <p:spTgt spid="130"/>
                                        </p:tgtEl>
                                      </p:cBhvr>
                                    </p:animEffect>
                                  </p:childTnLst>
                                </p:cTn>
                              </p:par>
                              <p:par>
                                <p:cTn id="132" presetID="22" presetClass="entr" presetSubtype="4" fill="hold" nodeType="withEffect">
                                  <p:stCondLst>
                                    <p:cond delay="0"/>
                                  </p:stCondLst>
                                  <p:childTnLst>
                                    <p:set>
                                      <p:cBhvr>
                                        <p:cTn id="133" dur="1" fill="hold">
                                          <p:stCondLst>
                                            <p:cond delay="0"/>
                                          </p:stCondLst>
                                        </p:cTn>
                                        <p:tgtEl>
                                          <p:spTgt spid="131"/>
                                        </p:tgtEl>
                                        <p:attrNameLst>
                                          <p:attrName>style.visibility</p:attrName>
                                        </p:attrNameLst>
                                      </p:cBhvr>
                                      <p:to>
                                        <p:strVal val="visible"/>
                                      </p:to>
                                    </p:set>
                                    <p:animEffect transition="in" filter="wipe(down)">
                                      <p:cBhvr>
                                        <p:cTn id="134" dur="500"/>
                                        <p:tgtEl>
                                          <p:spTgt spid="131"/>
                                        </p:tgtEl>
                                      </p:cBhvr>
                                    </p:animEffect>
                                  </p:childTnLst>
                                </p:cTn>
                              </p:par>
                              <p:par>
                                <p:cTn id="135" presetID="22" presetClass="entr" presetSubtype="4"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wipe(down)">
                                      <p:cBhvr>
                                        <p:cTn id="137" dur="500"/>
                                        <p:tgtEl>
                                          <p:spTgt spid="132"/>
                                        </p:tgtEl>
                                      </p:cBhvr>
                                    </p:animEffect>
                                  </p:childTnLst>
                                </p:cTn>
                              </p:par>
                              <p:par>
                                <p:cTn id="138" presetID="22" presetClass="entr" presetSubtype="4" fill="hold" nodeType="withEffect">
                                  <p:stCondLst>
                                    <p:cond delay="0"/>
                                  </p:stCondLst>
                                  <p:childTnLst>
                                    <p:set>
                                      <p:cBhvr>
                                        <p:cTn id="139" dur="1" fill="hold">
                                          <p:stCondLst>
                                            <p:cond delay="0"/>
                                          </p:stCondLst>
                                        </p:cTn>
                                        <p:tgtEl>
                                          <p:spTgt spid="133"/>
                                        </p:tgtEl>
                                        <p:attrNameLst>
                                          <p:attrName>style.visibility</p:attrName>
                                        </p:attrNameLst>
                                      </p:cBhvr>
                                      <p:to>
                                        <p:strVal val="visible"/>
                                      </p:to>
                                    </p:set>
                                    <p:animEffect transition="in" filter="wipe(down)">
                                      <p:cBhvr>
                                        <p:cTn id="140" dur="500"/>
                                        <p:tgtEl>
                                          <p:spTgt spid="133"/>
                                        </p:tgtEl>
                                      </p:cBhvr>
                                    </p:animEffect>
                                  </p:childTnLst>
                                </p:cTn>
                              </p:par>
                              <p:par>
                                <p:cTn id="141" presetID="22" presetClass="entr" presetSubtype="4" fill="hold" nodeType="withEffect">
                                  <p:stCondLst>
                                    <p:cond delay="0"/>
                                  </p:stCondLst>
                                  <p:childTnLst>
                                    <p:set>
                                      <p:cBhvr>
                                        <p:cTn id="142" dur="1" fill="hold">
                                          <p:stCondLst>
                                            <p:cond delay="0"/>
                                          </p:stCondLst>
                                        </p:cTn>
                                        <p:tgtEl>
                                          <p:spTgt spid="134"/>
                                        </p:tgtEl>
                                        <p:attrNameLst>
                                          <p:attrName>style.visibility</p:attrName>
                                        </p:attrNameLst>
                                      </p:cBhvr>
                                      <p:to>
                                        <p:strVal val="visible"/>
                                      </p:to>
                                    </p:set>
                                    <p:animEffect transition="in" filter="wipe(down)">
                                      <p:cBhvr>
                                        <p:cTn id="143" dur="500"/>
                                        <p:tgtEl>
                                          <p:spTgt spid="134"/>
                                        </p:tgtEl>
                                      </p:cBhvr>
                                    </p:animEffect>
                                  </p:childTnLst>
                                </p:cTn>
                              </p:par>
                              <p:par>
                                <p:cTn id="144" presetID="22" presetClass="entr" presetSubtype="4" fill="hold" nodeType="withEffect">
                                  <p:stCondLst>
                                    <p:cond delay="0"/>
                                  </p:stCondLst>
                                  <p:childTnLst>
                                    <p:set>
                                      <p:cBhvr>
                                        <p:cTn id="145" dur="1" fill="hold">
                                          <p:stCondLst>
                                            <p:cond delay="0"/>
                                          </p:stCondLst>
                                        </p:cTn>
                                        <p:tgtEl>
                                          <p:spTgt spid="135"/>
                                        </p:tgtEl>
                                        <p:attrNameLst>
                                          <p:attrName>style.visibility</p:attrName>
                                        </p:attrNameLst>
                                      </p:cBhvr>
                                      <p:to>
                                        <p:strVal val="visible"/>
                                      </p:to>
                                    </p:set>
                                    <p:animEffect transition="in" filter="wipe(down)">
                                      <p:cBhvr>
                                        <p:cTn id="146" dur="500"/>
                                        <p:tgtEl>
                                          <p:spTgt spid="135"/>
                                        </p:tgtEl>
                                      </p:cBhvr>
                                    </p:animEffect>
                                  </p:childTnLst>
                                </p:cTn>
                              </p:par>
                              <p:par>
                                <p:cTn id="147" presetID="22" presetClass="entr" presetSubtype="4" fill="hold" nodeType="withEffect">
                                  <p:stCondLst>
                                    <p:cond delay="0"/>
                                  </p:stCondLst>
                                  <p:childTnLst>
                                    <p:set>
                                      <p:cBhvr>
                                        <p:cTn id="148" dur="1" fill="hold">
                                          <p:stCondLst>
                                            <p:cond delay="0"/>
                                          </p:stCondLst>
                                        </p:cTn>
                                        <p:tgtEl>
                                          <p:spTgt spid="137"/>
                                        </p:tgtEl>
                                        <p:attrNameLst>
                                          <p:attrName>style.visibility</p:attrName>
                                        </p:attrNameLst>
                                      </p:cBhvr>
                                      <p:to>
                                        <p:strVal val="visible"/>
                                      </p:to>
                                    </p:set>
                                    <p:animEffect transition="in" filter="wipe(down)">
                                      <p:cBhvr>
                                        <p:cTn id="149" dur="500"/>
                                        <p:tgtEl>
                                          <p:spTgt spid="137"/>
                                        </p:tgtEl>
                                      </p:cBhvr>
                                    </p:animEffect>
                                  </p:childTnLst>
                                </p:cTn>
                              </p:par>
                              <p:par>
                                <p:cTn id="150" presetID="22" presetClass="entr" presetSubtype="4" fill="hold" nodeType="withEffect">
                                  <p:stCondLst>
                                    <p:cond delay="0"/>
                                  </p:stCondLst>
                                  <p:childTnLst>
                                    <p:set>
                                      <p:cBhvr>
                                        <p:cTn id="151" dur="1" fill="hold">
                                          <p:stCondLst>
                                            <p:cond delay="0"/>
                                          </p:stCondLst>
                                        </p:cTn>
                                        <p:tgtEl>
                                          <p:spTgt spid="138"/>
                                        </p:tgtEl>
                                        <p:attrNameLst>
                                          <p:attrName>style.visibility</p:attrName>
                                        </p:attrNameLst>
                                      </p:cBhvr>
                                      <p:to>
                                        <p:strVal val="visible"/>
                                      </p:to>
                                    </p:set>
                                    <p:animEffect transition="in" filter="wipe(down)">
                                      <p:cBhvr>
                                        <p:cTn id="152" dur="500"/>
                                        <p:tgtEl>
                                          <p:spTgt spid="138"/>
                                        </p:tgtEl>
                                      </p:cBhvr>
                                    </p:animEffect>
                                  </p:childTnLst>
                                </p:cTn>
                              </p:par>
                              <p:par>
                                <p:cTn id="153" presetID="22" presetClass="entr" presetSubtype="4" fill="hold" nodeType="withEffect">
                                  <p:stCondLst>
                                    <p:cond delay="0"/>
                                  </p:stCondLst>
                                  <p:childTnLst>
                                    <p:set>
                                      <p:cBhvr>
                                        <p:cTn id="154" dur="1" fill="hold">
                                          <p:stCondLst>
                                            <p:cond delay="0"/>
                                          </p:stCondLst>
                                        </p:cTn>
                                        <p:tgtEl>
                                          <p:spTgt spid="139"/>
                                        </p:tgtEl>
                                        <p:attrNameLst>
                                          <p:attrName>style.visibility</p:attrName>
                                        </p:attrNameLst>
                                      </p:cBhvr>
                                      <p:to>
                                        <p:strVal val="visible"/>
                                      </p:to>
                                    </p:set>
                                    <p:animEffect transition="in" filter="wipe(down)">
                                      <p:cBhvr>
                                        <p:cTn id="155" dur="500"/>
                                        <p:tgtEl>
                                          <p:spTgt spid="139"/>
                                        </p:tgtEl>
                                      </p:cBhvr>
                                    </p:animEffect>
                                  </p:childTnLst>
                                </p:cTn>
                              </p:par>
                              <p:par>
                                <p:cTn id="156" presetID="22" presetClass="entr" presetSubtype="4" fill="hold" nodeType="withEffect">
                                  <p:stCondLst>
                                    <p:cond delay="0"/>
                                  </p:stCondLst>
                                  <p:childTnLst>
                                    <p:set>
                                      <p:cBhvr>
                                        <p:cTn id="157" dur="1" fill="hold">
                                          <p:stCondLst>
                                            <p:cond delay="0"/>
                                          </p:stCondLst>
                                        </p:cTn>
                                        <p:tgtEl>
                                          <p:spTgt spid="140"/>
                                        </p:tgtEl>
                                        <p:attrNameLst>
                                          <p:attrName>style.visibility</p:attrName>
                                        </p:attrNameLst>
                                      </p:cBhvr>
                                      <p:to>
                                        <p:strVal val="visible"/>
                                      </p:to>
                                    </p:set>
                                    <p:animEffect transition="in" filter="wipe(down)">
                                      <p:cBhvr>
                                        <p:cTn id="158" dur="500"/>
                                        <p:tgtEl>
                                          <p:spTgt spid="140"/>
                                        </p:tgtEl>
                                      </p:cBhvr>
                                    </p:animEffect>
                                  </p:childTnLst>
                                </p:cTn>
                              </p:par>
                              <p:par>
                                <p:cTn id="159" presetID="22" presetClass="entr" presetSubtype="4" fill="hold" nodeType="withEffect">
                                  <p:stCondLst>
                                    <p:cond delay="0"/>
                                  </p:stCondLst>
                                  <p:childTnLst>
                                    <p:set>
                                      <p:cBhvr>
                                        <p:cTn id="160" dur="1" fill="hold">
                                          <p:stCondLst>
                                            <p:cond delay="0"/>
                                          </p:stCondLst>
                                        </p:cTn>
                                        <p:tgtEl>
                                          <p:spTgt spid="141"/>
                                        </p:tgtEl>
                                        <p:attrNameLst>
                                          <p:attrName>style.visibility</p:attrName>
                                        </p:attrNameLst>
                                      </p:cBhvr>
                                      <p:to>
                                        <p:strVal val="visible"/>
                                      </p:to>
                                    </p:set>
                                    <p:animEffect transition="in" filter="wipe(down)">
                                      <p:cBhvr>
                                        <p:cTn id="161" dur="500"/>
                                        <p:tgtEl>
                                          <p:spTgt spid="141"/>
                                        </p:tgtEl>
                                      </p:cBhvr>
                                    </p:animEffect>
                                  </p:childTnLst>
                                </p:cTn>
                              </p:par>
                              <p:par>
                                <p:cTn id="162" presetID="22" presetClass="entr" presetSubtype="4" fill="hold" nodeType="withEffect">
                                  <p:stCondLst>
                                    <p:cond delay="0"/>
                                  </p:stCondLst>
                                  <p:childTnLst>
                                    <p:set>
                                      <p:cBhvr>
                                        <p:cTn id="163" dur="1" fill="hold">
                                          <p:stCondLst>
                                            <p:cond delay="0"/>
                                          </p:stCondLst>
                                        </p:cTn>
                                        <p:tgtEl>
                                          <p:spTgt spid="143"/>
                                        </p:tgtEl>
                                        <p:attrNameLst>
                                          <p:attrName>style.visibility</p:attrName>
                                        </p:attrNameLst>
                                      </p:cBhvr>
                                      <p:to>
                                        <p:strVal val="visible"/>
                                      </p:to>
                                    </p:set>
                                    <p:animEffect transition="in" filter="wipe(down)">
                                      <p:cBhvr>
                                        <p:cTn id="164" dur="500"/>
                                        <p:tgtEl>
                                          <p:spTgt spid="143"/>
                                        </p:tgtEl>
                                      </p:cBhvr>
                                    </p:animEffect>
                                  </p:childTnLst>
                                </p:cTn>
                              </p:par>
                              <p:par>
                                <p:cTn id="165" presetID="22" presetClass="entr" presetSubtype="4" fill="hold" nodeType="withEffect">
                                  <p:stCondLst>
                                    <p:cond delay="0"/>
                                  </p:stCondLst>
                                  <p:childTnLst>
                                    <p:set>
                                      <p:cBhvr>
                                        <p:cTn id="166" dur="1" fill="hold">
                                          <p:stCondLst>
                                            <p:cond delay="0"/>
                                          </p:stCondLst>
                                        </p:cTn>
                                        <p:tgtEl>
                                          <p:spTgt spid="145"/>
                                        </p:tgtEl>
                                        <p:attrNameLst>
                                          <p:attrName>style.visibility</p:attrName>
                                        </p:attrNameLst>
                                      </p:cBhvr>
                                      <p:to>
                                        <p:strVal val="visible"/>
                                      </p:to>
                                    </p:set>
                                    <p:animEffect transition="in" filter="wipe(down)">
                                      <p:cBhvr>
                                        <p:cTn id="167" dur="500"/>
                                        <p:tgtEl>
                                          <p:spTgt spid="145"/>
                                        </p:tgtEl>
                                      </p:cBhvr>
                                    </p:animEffect>
                                  </p:childTnLst>
                                </p:cTn>
                              </p:par>
                              <p:par>
                                <p:cTn id="168" presetID="22" presetClass="entr" presetSubtype="4" fill="hold" nodeType="withEffect">
                                  <p:stCondLst>
                                    <p:cond delay="0"/>
                                  </p:stCondLst>
                                  <p:childTnLst>
                                    <p:set>
                                      <p:cBhvr>
                                        <p:cTn id="169" dur="1" fill="hold">
                                          <p:stCondLst>
                                            <p:cond delay="0"/>
                                          </p:stCondLst>
                                        </p:cTn>
                                        <p:tgtEl>
                                          <p:spTgt spid="147"/>
                                        </p:tgtEl>
                                        <p:attrNameLst>
                                          <p:attrName>style.visibility</p:attrName>
                                        </p:attrNameLst>
                                      </p:cBhvr>
                                      <p:to>
                                        <p:strVal val="visible"/>
                                      </p:to>
                                    </p:set>
                                    <p:animEffect transition="in" filter="wipe(down)">
                                      <p:cBhvr>
                                        <p:cTn id="170" dur="500"/>
                                        <p:tgtEl>
                                          <p:spTgt spid="147"/>
                                        </p:tgtEl>
                                      </p:cBhvr>
                                    </p:animEffect>
                                  </p:childTnLst>
                                </p:cTn>
                              </p:par>
                              <p:par>
                                <p:cTn id="171" presetID="22" presetClass="entr" presetSubtype="4" fill="hold" nodeType="withEffect">
                                  <p:stCondLst>
                                    <p:cond delay="0"/>
                                  </p:stCondLst>
                                  <p:childTnLst>
                                    <p:set>
                                      <p:cBhvr>
                                        <p:cTn id="172" dur="1" fill="hold">
                                          <p:stCondLst>
                                            <p:cond delay="0"/>
                                          </p:stCondLst>
                                        </p:cTn>
                                        <p:tgtEl>
                                          <p:spTgt spid="148"/>
                                        </p:tgtEl>
                                        <p:attrNameLst>
                                          <p:attrName>style.visibility</p:attrName>
                                        </p:attrNameLst>
                                      </p:cBhvr>
                                      <p:to>
                                        <p:strVal val="visible"/>
                                      </p:to>
                                    </p:set>
                                    <p:animEffect transition="in" filter="wipe(down)">
                                      <p:cBhvr>
                                        <p:cTn id="173" dur="500"/>
                                        <p:tgtEl>
                                          <p:spTgt spid="148"/>
                                        </p:tgtEl>
                                      </p:cBhvr>
                                    </p:animEffect>
                                  </p:childTnLst>
                                </p:cTn>
                              </p:par>
                              <p:par>
                                <p:cTn id="174" presetID="22" presetClass="entr" presetSubtype="4" fill="hold" nodeType="withEffect">
                                  <p:stCondLst>
                                    <p:cond delay="0"/>
                                  </p:stCondLst>
                                  <p:childTnLst>
                                    <p:set>
                                      <p:cBhvr>
                                        <p:cTn id="175" dur="1" fill="hold">
                                          <p:stCondLst>
                                            <p:cond delay="0"/>
                                          </p:stCondLst>
                                        </p:cTn>
                                        <p:tgtEl>
                                          <p:spTgt spid="151"/>
                                        </p:tgtEl>
                                        <p:attrNameLst>
                                          <p:attrName>style.visibility</p:attrName>
                                        </p:attrNameLst>
                                      </p:cBhvr>
                                      <p:to>
                                        <p:strVal val="visible"/>
                                      </p:to>
                                    </p:set>
                                    <p:animEffect transition="in" filter="wipe(down)">
                                      <p:cBhvr>
                                        <p:cTn id="176" dur="500"/>
                                        <p:tgtEl>
                                          <p:spTgt spid="151"/>
                                        </p:tgtEl>
                                      </p:cBhvr>
                                    </p:animEffect>
                                  </p:childTnLst>
                                </p:cTn>
                              </p:par>
                              <p:par>
                                <p:cTn id="177" presetID="22" presetClass="entr" presetSubtype="4" fill="hold" nodeType="withEffect">
                                  <p:stCondLst>
                                    <p:cond delay="0"/>
                                  </p:stCondLst>
                                  <p:childTnLst>
                                    <p:set>
                                      <p:cBhvr>
                                        <p:cTn id="178" dur="1" fill="hold">
                                          <p:stCondLst>
                                            <p:cond delay="0"/>
                                          </p:stCondLst>
                                        </p:cTn>
                                        <p:tgtEl>
                                          <p:spTgt spid="152"/>
                                        </p:tgtEl>
                                        <p:attrNameLst>
                                          <p:attrName>style.visibility</p:attrName>
                                        </p:attrNameLst>
                                      </p:cBhvr>
                                      <p:to>
                                        <p:strVal val="visible"/>
                                      </p:to>
                                    </p:set>
                                    <p:animEffect transition="in" filter="wipe(down)">
                                      <p:cBhvr>
                                        <p:cTn id="179" dur="500"/>
                                        <p:tgtEl>
                                          <p:spTgt spid="152"/>
                                        </p:tgtEl>
                                      </p:cBhvr>
                                    </p:animEffect>
                                  </p:childTnLst>
                                </p:cTn>
                              </p:par>
                              <p:par>
                                <p:cTn id="180" presetID="22" presetClass="entr" presetSubtype="4" fill="hold" nodeType="withEffect">
                                  <p:stCondLst>
                                    <p:cond delay="0"/>
                                  </p:stCondLst>
                                  <p:childTnLst>
                                    <p:set>
                                      <p:cBhvr>
                                        <p:cTn id="181" dur="1" fill="hold">
                                          <p:stCondLst>
                                            <p:cond delay="0"/>
                                          </p:stCondLst>
                                        </p:cTn>
                                        <p:tgtEl>
                                          <p:spTgt spid="153"/>
                                        </p:tgtEl>
                                        <p:attrNameLst>
                                          <p:attrName>style.visibility</p:attrName>
                                        </p:attrNameLst>
                                      </p:cBhvr>
                                      <p:to>
                                        <p:strVal val="visible"/>
                                      </p:to>
                                    </p:set>
                                    <p:animEffect transition="in" filter="wipe(down)">
                                      <p:cBhvr>
                                        <p:cTn id="182" dur="500"/>
                                        <p:tgtEl>
                                          <p:spTgt spid="153"/>
                                        </p:tgtEl>
                                      </p:cBhvr>
                                    </p:animEffect>
                                  </p:childTnLst>
                                </p:cTn>
                              </p:par>
                              <p:par>
                                <p:cTn id="183" presetID="22" presetClass="entr" presetSubtype="4" fill="hold" nodeType="withEffect">
                                  <p:stCondLst>
                                    <p:cond delay="0"/>
                                  </p:stCondLst>
                                  <p:childTnLst>
                                    <p:set>
                                      <p:cBhvr>
                                        <p:cTn id="184" dur="1" fill="hold">
                                          <p:stCondLst>
                                            <p:cond delay="0"/>
                                          </p:stCondLst>
                                        </p:cTn>
                                        <p:tgtEl>
                                          <p:spTgt spid="154"/>
                                        </p:tgtEl>
                                        <p:attrNameLst>
                                          <p:attrName>style.visibility</p:attrName>
                                        </p:attrNameLst>
                                      </p:cBhvr>
                                      <p:to>
                                        <p:strVal val="visible"/>
                                      </p:to>
                                    </p:set>
                                    <p:animEffect transition="in" filter="wipe(down)">
                                      <p:cBhvr>
                                        <p:cTn id="185" dur="500"/>
                                        <p:tgtEl>
                                          <p:spTgt spid="154"/>
                                        </p:tgtEl>
                                      </p:cBhvr>
                                    </p:animEffect>
                                  </p:childTnLst>
                                </p:cTn>
                              </p:par>
                              <p:par>
                                <p:cTn id="186" presetID="22" presetClass="entr" presetSubtype="4" fill="hold" nodeType="withEffect">
                                  <p:stCondLst>
                                    <p:cond delay="0"/>
                                  </p:stCondLst>
                                  <p:childTnLst>
                                    <p:set>
                                      <p:cBhvr>
                                        <p:cTn id="187" dur="1" fill="hold">
                                          <p:stCondLst>
                                            <p:cond delay="0"/>
                                          </p:stCondLst>
                                        </p:cTn>
                                        <p:tgtEl>
                                          <p:spTgt spid="155"/>
                                        </p:tgtEl>
                                        <p:attrNameLst>
                                          <p:attrName>style.visibility</p:attrName>
                                        </p:attrNameLst>
                                      </p:cBhvr>
                                      <p:to>
                                        <p:strVal val="visible"/>
                                      </p:to>
                                    </p:set>
                                    <p:animEffect transition="in" filter="wipe(down)">
                                      <p:cBhvr>
                                        <p:cTn id="188" dur="500"/>
                                        <p:tgtEl>
                                          <p:spTgt spid="155"/>
                                        </p:tgtEl>
                                      </p:cBhvr>
                                    </p:animEffect>
                                  </p:childTnLst>
                                </p:cTn>
                              </p:par>
                              <p:par>
                                <p:cTn id="189" presetID="22" presetClass="entr" presetSubtype="4" fill="hold" nodeType="withEffect">
                                  <p:stCondLst>
                                    <p:cond delay="0"/>
                                  </p:stCondLst>
                                  <p:childTnLst>
                                    <p:set>
                                      <p:cBhvr>
                                        <p:cTn id="190" dur="1" fill="hold">
                                          <p:stCondLst>
                                            <p:cond delay="0"/>
                                          </p:stCondLst>
                                        </p:cTn>
                                        <p:tgtEl>
                                          <p:spTgt spid="156"/>
                                        </p:tgtEl>
                                        <p:attrNameLst>
                                          <p:attrName>style.visibility</p:attrName>
                                        </p:attrNameLst>
                                      </p:cBhvr>
                                      <p:to>
                                        <p:strVal val="visible"/>
                                      </p:to>
                                    </p:set>
                                    <p:animEffect transition="in" filter="wipe(down)">
                                      <p:cBhvr>
                                        <p:cTn id="191" dur="500"/>
                                        <p:tgtEl>
                                          <p:spTgt spid="156"/>
                                        </p:tgtEl>
                                      </p:cBhvr>
                                    </p:animEffect>
                                  </p:childTnLst>
                                </p:cTn>
                              </p:par>
                              <p:par>
                                <p:cTn id="192" presetID="22" presetClass="entr" presetSubtype="4" fill="hold" nodeType="withEffect">
                                  <p:stCondLst>
                                    <p:cond delay="0"/>
                                  </p:stCondLst>
                                  <p:childTnLst>
                                    <p:set>
                                      <p:cBhvr>
                                        <p:cTn id="193" dur="1" fill="hold">
                                          <p:stCondLst>
                                            <p:cond delay="0"/>
                                          </p:stCondLst>
                                        </p:cTn>
                                        <p:tgtEl>
                                          <p:spTgt spid="157"/>
                                        </p:tgtEl>
                                        <p:attrNameLst>
                                          <p:attrName>style.visibility</p:attrName>
                                        </p:attrNameLst>
                                      </p:cBhvr>
                                      <p:to>
                                        <p:strVal val="visible"/>
                                      </p:to>
                                    </p:set>
                                    <p:animEffect transition="in" filter="wipe(down)">
                                      <p:cBhvr>
                                        <p:cTn id="194" dur="500"/>
                                        <p:tgtEl>
                                          <p:spTgt spid="157"/>
                                        </p:tgtEl>
                                      </p:cBhvr>
                                    </p:animEffect>
                                  </p:childTnLst>
                                </p:cTn>
                              </p:par>
                              <p:par>
                                <p:cTn id="195" presetID="22" presetClass="entr" presetSubtype="4" fill="hold" nodeType="withEffect">
                                  <p:stCondLst>
                                    <p:cond delay="0"/>
                                  </p:stCondLst>
                                  <p:childTnLst>
                                    <p:set>
                                      <p:cBhvr>
                                        <p:cTn id="196" dur="1" fill="hold">
                                          <p:stCondLst>
                                            <p:cond delay="0"/>
                                          </p:stCondLst>
                                        </p:cTn>
                                        <p:tgtEl>
                                          <p:spTgt spid="76"/>
                                        </p:tgtEl>
                                        <p:attrNameLst>
                                          <p:attrName>style.visibility</p:attrName>
                                        </p:attrNameLst>
                                      </p:cBhvr>
                                      <p:to>
                                        <p:strVal val="visible"/>
                                      </p:to>
                                    </p:set>
                                    <p:animEffect transition="in" filter="wipe(down)">
                                      <p:cBhvr>
                                        <p:cTn id="197" dur="500"/>
                                        <p:tgtEl>
                                          <p:spTgt spid="76"/>
                                        </p:tgtEl>
                                      </p:cBhvr>
                                    </p:animEffect>
                                  </p:childTnLst>
                                </p:cTn>
                              </p:par>
                              <p:par>
                                <p:cTn id="198" presetID="22" presetClass="entr" presetSubtype="4" fill="hold" nodeType="withEffect">
                                  <p:stCondLst>
                                    <p:cond delay="0"/>
                                  </p:stCondLst>
                                  <p:childTnLst>
                                    <p:set>
                                      <p:cBhvr>
                                        <p:cTn id="199" dur="1" fill="hold">
                                          <p:stCondLst>
                                            <p:cond delay="0"/>
                                          </p:stCondLst>
                                        </p:cTn>
                                        <p:tgtEl>
                                          <p:spTgt spid="159"/>
                                        </p:tgtEl>
                                        <p:attrNameLst>
                                          <p:attrName>style.visibility</p:attrName>
                                        </p:attrNameLst>
                                      </p:cBhvr>
                                      <p:to>
                                        <p:strVal val="visible"/>
                                      </p:to>
                                    </p:set>
                                    <p:animEffect transition="in" filter="wipe(down)">
                                      <p:cBhvr>
                                        <p:cTn id="200" dur="500"/>
                                        <p:tgtEl>
                                          <p:spTgt spid="159"/>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21"/>
                                        </p:tgtEl>
                                        <p:attrNameLst>
                                          <p:attrName>style.visibility</p:attrName>
                                        </p:attrNameLst>
                                      </p:cBhvr>
                                      <p:to>
                                        <p:strVal val="visible"/>
                                      </p:to>
                                    </p:set>
                                    <p:animEffect transition="in" filter="fade">
                                      <p:cBhvr>
                                        <p:cTn id="205" dur="500"/>
                                        <p:tgtEl>
                                          <p:spTgt spid="21"/>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01"/>
                                        </p:tgtEl>
                                        <p:attrNameLst>
                                          <p:attrName>style.visibility</p:attrName>
                                        </p:attrNameLst>
                                      </p:cBhvr>
                                      <p:to>
                                        <p:strVal val="visible"/>
                                      </p:to>
                                    </p:set>
                                    <p:animEffect transition="in" filter="fade">
                                      <p:cBhvr>
                                        <p:cTn id="208" dur="500"/>
                                        <p:tgtEl>
                                          <p:spTgt spid="101"/>
                                        </p:tgtEl>
                                      </p:cBhvr>
                                    </p:animEffect>
                                  </p:childTnLst>
                                </p:cTn>
                              </p:par>
                            </p:childTnLst>
                          </p:cTn>
                        </p:par>
                      </p:childTnLst>
                    </p:cTn>
                  </p:par>
                  <p:par>
                    <p:cTn id="209" fill="hold">
                      <p:stCondLst>
                        <p:cond delay="indefinite"/>
                      </p:stCondLst>
                      <p:childTnLst>
                        <p:par>
                          <p:cTn id="210" fill="hold">
                            <p:stCondLst>
                              <p:cond delay="0"/>
                            </p:stCondLst>
                            <p:childTnLst>
                              <p:par>
                                <p:cTn id="211" presetID="10" presetClass="entr" presetSubtype="0" fill="hold" nodeType="clickEffect">
                                  <p:stCondLst>
                                    <p:cond delay="0"/>
                                  </p:stCondLst>
                                  <p:childTnLst>
                                    <p:set>
                                      <p:cBhvr>
                                        <p:cTn id="212" dur="1" fill="hold">
                                          <p:stCondLst>
                                            <p:cond delay="0"/>
                                          </p:stCondLst>
                                        </p:cTn>
                                        <p:tgtEl>
                                          <p:spTgt spid="22"/>
                                        </p:tgtEl>
                                        <p:attrNameLst>
                                          <p:attrName>style.visibility</p:attrName>
                                        </p:attrNameLst>
                                      </p:cBhvr>
                                      <p:to>
                                        <p:strVal val="visible"/>
                                      </p:to>
                                    </p:set>
                                    <p:animEffect transition="in" filter="fade">
                                      <p:cBhvr>
                                        <p:cTn id="213" dur="500"/>
                                        <p:tgtEl>
                                          <p:spTgt spid="22"/>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02"/>
                                        </p:tgtEl>
                                        <p:attrNameLst>
                                          <p:attrName>style.visibility</p:attrName>
                                        </p:attrNameLst>
                                      </p:cBhvr>
                                      <p:to>
                                        <p:strVal val="visible"/>
                                      </p:to>
                                    </p:set>
                                    <p:animEffect transition="in" filter="fade">
                                      <p:cBhvr>
                                        <p:cTn id="216" dur="500"/>
                                        <p:tgtEl>
                                          <p:spTgt spid="102"/>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nodeType="clickEffect">
                                  <p:stCondLst>
                                    <p:cond delay="0"/>
                                  </p:stCondLst>
                                  <p:childTnLst>
                                    <p:set>
                                      <p:cBhvr>
                                        <p:cTn id="220" dur="1" fill="hold">
                                          <p:stCondLst>
                                            <p:cond delay="0"/>
                                          </p:stCondLst>
                                        </p:cTn>
                                        <p:tgtEl>
                                          <p:spTgt spid="24"/>
                                        </p:tgtEl>
                                        <p:attrNameLst>
                                          <p:attrName>style.visibility</p:attrName>
                                        </p:attrNameLst>
                                      </p:cBhvr>
                                      <p:to>
                                        <p:strVal val="visible"/>
                                      </p:to>
                                    </p:set>
                                    <p:animEffect transition="in" filter="fade">
                                      <p:cBhvr>
                                        <p:cTn id="221" dur="500"/>
                                        <p:tgtEl>
                                          <p:spTgt spid="2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03"/>
                                        </p:tgtEl>
                                        <p:attrNameLst>
                                          <p:attrName>style.visibility</p:attrName>
                                        </p:attrNameLst>
                                      </p:cBhvr>
                                      <p:to>
                                        <p:strVal val="visible"/>
                                      </p:to>
                                    </p:set>
                                    <p:animEffect transition="in" filter="fade">
                                      <p:cBhvr>
                                        <p:cTn id="224" dur="500"/>
                                        <p:tgtEl>
                                          <p:spTgt spid="103"/>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23"/>
                                        </p:tgtEl>
                                        <p:attrNameLst>
                                          <p:attrName>style.visibility</p:attrName>
                                        </p:attrNameLst>
                                      </p:cBhvr>
                                      <p:to>
                                        <p:strVal val="visible"/>
                                      </p:to>
                                    </p:set>
                                    <p:animEffect transition="in" filter="fade">
                                      <p:cBhvr>
                                        <p:cTn id="229" dur="500"/>
                                        <p:tgtEl>
                                          <p:spTgt spid="23"/>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80"/>
                                        </p:tgtEl>
                                        <p:attrNameLst>
                                          <p:attrName>style.visibility</p:attrName>
                                        </p:attrNameLst>
                                      </p:cBhvr>
                                      <p:to>
                                        <p:strVal val="visible"/>
                                      </p:to>
                                    </p:set>
                                    <p:animEffect transition="in" filter="fade">
                                      <p:cBhvr>
                                        <p:cTn id="232"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25" grpId="0"/>
      <p:bldP spid="26" grpId="0"/>
      <p:bldP spid="28" grpId="0" animBg="1"/>
      <p:bldP spid="30" grpId="0" animBg="1"/>
      <p:bldP spid="32" grpId="0" animBg="1"/>
      <p:bldP spid="68" grpId="0" animBg="1"/>
      <p:bldP spid="69" grpId="0" animBg="1"/>
      <p:bldP spid="77" grpId="0" animBg="1"/>
      <p:bldP spid="78" grpId="0" animBg="1"/>
      <p:bldP spid="79" grpId="0" animBg="1"/>
      <p:bldP spid="101" grpId="0"/>
      <p:bldP spid="102" grpId="0"/>
      <p:bldP spid="103" grpId="0"/>
      <p:bldP spid="113" grpId="0" animBg="1"/>
      <p:bldP spid="29" grpId="0" animBg="1"/>
      <p:bldP spid="27" grpId="0" animBg="1"/>
      <p:bldP spid="15" grpId="0" animBg="1"/>
      <p:bldP spid="31" grpId="0" animBg="1"/>
      <p:bldP spid="8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72C1A05-B032-43D3-81C5-676DCE8624FE}"/>
              </a:ext>
            </a:extLst>
          </p:cNvPr>
          <p:cNvGrpSpPr/>
          <p:nvPr/>
        </p:nvGrpSpPr>
        <p:grpSpPr>
          <a:xfrm>
            <a:off x="1968966" y="450935"/>
            <a:ext cx="9090374" cy="1506988"/>
            <a:chOff x="1934676" y="212575"/>
            <a:chExt cx="9090374" cy="1506988"/>
          </a:xfrm>
        </p:grpSpPr>
        <p:pic>
          <p:nvPicPr>
            <p:cNvPr id="4" name="Image 3">
              <a:extLst>
                <a:ext uri="{FF2B5EF4-FFF2-40B4-BE49-F238E27FC236}">
                  <a16:creationId xmlns:a16="http://schemas.microsoft.com/office/drawing/2014/main" id="{B47E4BE0-3710-4A25-8CD3-BFCC59C0652C}"/>
                </a:ext>
              </a:extLst>
            </p:cNvPr>
            <p:cNvPicPr>
              <a:picLocks noChangeAspect="1"/>
            </p:cNvPicPr>
            <p:nvPr/>
          </p:nvPicPr>
          <p:blipFill>
            <a:blip r:embed="rId3" cstate="print"/>
            <a:stretch>
              <a:fillRect/>
            </a:stretch>
          </p:blipFill>
          <p:spPr>
            <a:xfrm>
              <a:off x="1934676" y="233235"/>
              <a:ext cx="1484851" cy="1486328"/>
            </a:xfrm>
            <a:prstGeom prst="rect">
              <a:avLst/>
            </a:prstGeom>
          </p:spPr>
        </p:pic>
        <p:pic>
          <p:nvPicPr>
            <p:cNvPr id="6" name="Image 5">
              <a:extLst>
                <a:ext uri="{FF2B5EF4-FFF2-40B4-BE49-F238E27FC236}">
                  <a16:creationId xmlns:a16="http://schemas.microsoft.com/office/drawing/2014/main" id="{38BBB7B2-B052-46DB-80A1-454DFC624FA2}"/>
                </a:ext>
              </a:extLst>
            </p:cNvPr>
            <p:cNvPicPr>
              <a:picLocks noChangeAspect="1"/>
            </p:cNvPicPr>
            <p:nvPr/>
          </p:nvPicPr>
          <p:blipFill>
            <a:blip r:embed="rId4" cstate="print"/>
            <a:stretch>
              <a:fillRect/>
            </a:stretch>
          </p:blipFill>
          <p:spPr>
            <a:xfrm>
              <a:off x="2768540" y="212575"/>
              <a:ext cx="920576" cy="920576"/>
            </a:xfrm>
            <a:prstGeom prst="rect">
              <a:avLst/>
            </a:prstGeom>
          </p:spPr>
        </p:pic>
        <p:sp>
          <p:nvSpPr>
            <p:cNvPr id="7" name="ZoneTexte 6"/>
            <p:cNvSpPr txBox="1"/>
            <p:nvPr/>
          </p:nvSpPr>
          <p:spPr>
            <a:xfrm>
              <a:off x="3814353" y="522514"/>
              <a:ext cx="7210697" cy="1107996"/>
            </a:xfrm>
            <a:prstGeom prst="rect">
              <a:avLst/>
            </a:prstGeom>
            <a:noFill/>
          </p:spPr>
          <p:txBody>
            <a:bodyPr wrap="square" rtlCol="0">
              <a:spAutoFit/>
            </a:bodyPr>
            <a:lstStyle/>
            <a:p>
              <a:r>
                <a:rPr lang="fr-FR" sz="4800" b="1" dirty="0">
                  <a:solidFill>
                    <a:srgbClr val="002060"/>
                  </a:solidFill>
                  <a:effectLst>
                    <a:outerShdw blurRad="38100" dist="38100" dir="2700000" algn="tl">
                      <a:srgbClr val="000000">
                        <a:alpha val="43137"/>
                      </a:srgbClr>
                    </a:outerShdw>
                  </a:effectLst>
                </a:rPr>
                <a:t>Conclusion et perspectives </a:t>
              </a:r>
            </a:p>
            <a:p>
              <a:endParaRPr lang="fr-FR" dirty="0"/>
            </a:p>
          </p:txBody>
        </p:sp>
      </p:grpSp>
      <p:sp>
        <p:nvSpPr>
          <p:cNvPr id="8" name="ZoneTexte 7"/>
          <p:cNvSpPr txBox="1"/>
          <p:nvPr/>
        </p:nvSpPr>
        <p:spPr>
          <a:xfrm>
            <a:off x="6650181" y="2365168"/>
            <a:ext cx="4754213" cy="1200329"/>
          </a:xfrm>
          <a:prstGeom prst="rect">
            <a:avLst/>
          </a:prstGeom>
          <a:noFill/>
        </p:spPr>
        <p:txBody>
          <a:bodyPr wrap="square" rtlCol="0">
            <a:spAutoFit/>
          </a:bodyPr>
          <a:lstStyle/>
          <a:p>
            <a:endParaRPr lang="fr-FR" dirty="0"/>
          </a:p>
          <a:p>
            <a:endParaRPr lang="fr-FR" dirty="0"/>
          </a:p>
          <a:p>
            <a:endParaRPr lang="fr-FR" dirty="0"/>
          </a:p>
          <a:p>
            <a:endParaRPr lang="fr-FR" dirty="0"/>
          </a:p>
        </p:txBody>
      </p:sp>
      <p:pic>
        <p:nvPicPr>
          <p:cNvPr id="9" name="Image 8">
            <a:extLst>
              <a:ext uri="{FF2B5EF4-FFF2-40B4-BE49-F238E27FC236}">
                <a16:creationId xmlns:a16="http://schemas.microsoft.com/office/drawing/2014/main" id="{EFFBFD13-AA66-49A0-BB7E-E9E29C19D76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sp>
        <p:nvSpPr>
          <p:cNvPr id="10" name="ZoneTexte 9"/>
          <p:cNvSpPr txBox="1"/>
          <p:nvPr/>
        </p:nvSpPr>
        <p:spPr>
          <a:xfrm>
            <a:off x="1795549" y="2219465"/>
            <a:ext cx="10110701" cy="2308324"/>
          </a:xfrm>
          <a:prstGeom prst="rect">
            <a:avLst/>
          </a:prstGeom>
          <a:noFill/>
        </p:spPr>
        <p:txBody>
          <a:bodyPr wrap="square" rtlCol="0">
            <a:spAutoFit/>
          </a:bodyPr>
          <a:lstStyle/>
          <a:p>
            <a:pPr algn="just">
              <a:lnSpc>
                <a:spcPct val="150000"/>
              </a:lnSpc>
              <a:buFont typeface="Wingdings" pitchFamily="2" charset="2"/>
              <a:buChar char="ü"/>
            </a:pPr>
            <a:r>
              <a:rPr lang="fr-FR" sz="2400" dirty="0">
                <a:cs typeface="Times New Roman" pitchFamily="18" charset="0"/>
              </a:rPr>
              <a:t> Mise  en place d’une solution permettant de faciliter la vie des patients et des personnes âgées </a:t>
            </a:r>
          </a:p>
          <a:p>
            <a:pPr algn="just">
              <a:lnSpc>
                <a:spcPct val="150000"/>
              </a:lnSpc>
              <a:buFont typeface="Wingdings" pitchFamily="2" charset="2"/>
              <a:buChar char="ü"/>
            </a:pPr>
            <a:r>
              <a:rPr lang="fr-FR" sz="2400" dirty="0">
                <a:cs typeface="Times New Roman" pitchFamily="18" charset="0"/>
              </a:rPr>
              <a:t> Rassurer les familles à travers l’application mobile</a:t>
            </a:r>
          </a:p>
          <a:p>
            <a:pPr algn="just">
              <a:lnSpc>
                <a:spcPct val="150000"/>
              </a:lnSpc>
              <a:buFont typeface="Wingdings" pitchFamily="2" charset="2"/>
              <a:buChar char="ü"/>
            </a:pPr>
            <a:r>
              <a:rPr lang="fr-FR" sz="2400" dirty="0">
                <a:cs typeface="Times New Roman" pitchFamily="18" charset="0"/>
              </a:rPr>
              <a:t> Conception d’un pilulier intelligent performant </a:t>
            </a:r>
          </a:p>
        </p:txBody>
      </p:sp>
      <p:sp>
        <p:nvSpPr>
          <p:cNvPr id="11" name="ZoneTexte 10"/>
          <p:cNvSpPr txBox="1"/>
          <p:nvPr/>
        </p:nvSpPr>
        <p:spPr>
          <a:xfrm>
            <a:off x="1785427" y="4611449"/>
            <a:ext cx="9653307" cy="1697068"/>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fr-FR" sz="2400" dirty="0">
                <a:cs typeface="Times New Roman" panose="02020603050405020304" pitchFamily="18" charset="0"/>
              </a:rPr>
              <a:t>Réalisation d’une carte spécifique utile pour un pilulier plus professionnel</a:t>
            </a:r>
          </a:p>
          <a:p>
            <a:pPr marL="342900" indent="-342900">
              <a:lnSpc>
                <a:spcPct val="150000"/>
              </a:lnSpc>
              <a:buFont typeface="Wingdings" panose="05000000000000000000" pitchFamily="2" charset="2"/>
              <a:buChar char="ü"/>
            </a:pPr>
            <a:r>
              <a:rPr lang="fr-FR" sz="2400" dirty="0">
                <a:cs typeface="Times New Roman" panose="02020603050405020304" pitchFamily="18" charset="0"/>
              </a:rPr>
              <a:t>Intégration d’autres fonctionnalités (caméra de surveillance, ….)  </a:t>
            </a:r>
          </a:p>
          <a:p>
            <a:pPr>
              <a:lnSpc>
                <a:spcPct val="150000"/>
              </a:lnSpc>
            </a:pPr>
            <a:endParaRPr lang="fr-FR" sz="2400" dirty="0"/>
          </a:p>
        </p:txBody>
      </p:sp>
      <p:sp>
        <p:nvSpPr>
          <p:cNvPr id="5" name="Espace réservé du numéro de diapositive 4">
            <a:extLst>
              <a:ext uri="{FF2B5EF4-FFF2-40B4-BE49-F238E27FC236}">
                <a16:creationId xmlns:a16="http://schemas.microsoft.com/office/drawing/2014/main" id="{74E135E3-5499-4D8D-8756-AF4445A8FA76}"/>
              </a:ext>
            </a:extLst>
          </p:cNvPr>
          <p:cNvSpPr>
            <a:spLocks noGrp="1"/>
          </p:cNvSpPr>
          <p:nvPr>
            <p:ph type="sldNum" sz="quarter" idx="12"/>
          </p:nvPr>
        </p:nvSpPr>
        <p:spPr/>
        <p:txBody>
          <a:bodyPr/>
          <a:lstStyle/>
          <a:p>
            <a:fld id="{981E4704-1614-4F29-AD2A-40C4B1270A60}" type="slidenum">
              <a:rPr lang="x-none" smtClean="0"/>
              <a:pPr/>
              <a:t>25</a:t>
            </a:fld>
            <a:endParaRPr lang="x-none"/>
          </a:p>
        </p:txBody>
      </p:sp>
    </p:spTree>
    <p:extLst>
      <p:ext uri="{BB962C8B-B14F-4D97-AF65-F5344CB8AC3E}">
        <p14:creationId xmlns:p14="http://schemas.microsoft.com/office/powerpoint/2010/main" val="192565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
            <a:extLst>
              <a:ext uri="{FF2B5EF4-FFF2-40B4-BE49-F238E27FC236}">
                <a16:creationId xmlns:a16="http://schemas.microsoft.com/office/drawing/2014/main" id="{79774425-DA7F-49AB-A1D1-8C4859360609}"/>
              </a:ext>
            </a:extLst>
          </p:cNvPr>
          <p:cNvSpPr/>
          <p:nvPr/>
        </p:nvSpPr>
        <p:spPr>
          <a:xfrm>
            <a:off x="0" y="1543337"/>
            <a:ext cx="12192000" cy="3569109"/>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t="100000" r="100000"/>
            </a:path>
            <a:tileRect l="-100000" b="-100000"/>
          </a:gra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dirty="0"/>
          </a:p>
        </p:txBody>
      </p:sp>
      <p:sp>
        <p:nvSpPr>
          <p:cNvPr id="5" name="矩形 259">
            <a:extLst>
              <a:ext uri="{FF2B5EF4-FFF2-40B4-BE49-F238E27FC236}">
                <a16:creationId xmlns:a16="http://schemas.microsoft.com/office/drawing/2014/main" id="{A5715A7A-CCEE-449B-969B-115EAB9A8A39}"/>
              </a:ext>
            </a:extLst>
          </p:cNvPr>
          <p:cNvSpPr>
            <a:spLocks noChangeArrowheads="1"/>
          </p:cNvSpPr>
          <p:nvPr/>
        </p:nvSpPr>
        <p:spPr bwMode="auto">
          <a:xfrm>
            <a:off x="-373627" y="2096784"/>
            <a:ext cx="12398477"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8000" b="1" i="1" dirty="0">
                <a:solidFill>
                  <a:schemeClr val="tx1">
                    <a:lumMod val="95000"/>
                    <a:lumOff val="5000"/>
                  </a:schemeClr>
                </a:solidFill>
                <a:effectLst>
                  <a:outerShdw blurRad="38100" dist="38100" dir="2700000" algn="tl">
                    <a:srgbClr val="000000">
                      <a:alpha val="43137"/>
                    </a:srgbClr>
                  </a:outerShdw>
                </a:effectLst>
                <a:cs typeface="Arial" panose="020B0604020202020204" pitchFamily="34" charset="0"/>
              </a:rPr>
              <a:t>Merci pour </a:t>
            </a:r>
            <a:r>
              <a:rPr lang="en-US" altLang="zh-CN" sz="8000" b="1" i="1" dirty="0" err="1">
                <a:solidFill>
                  <a:schemeClr val="tx1">
                    <a:lumMod val="95000"/>
                    <a:lumOff val="5000"/>
                  </a:schemeClr>
                </a:solidFill>
                <a:effectLst>
                  <a:outerShdw blurRad="38100" dist="38100" dir="2700000" algn="tl">
                    <a:srgbClr val="000000">
                      <a:alpha val="43137"/>
                    </a:srgbClr>
                  </a:outerShdw>
                </a:effectLst>
                <a:cs typeface="Arial" panose="020B0604020202020204" pitchFamily="34" charset="0"/>
              </a:rPr>
              <a:t>votre</a:t>
            </a:r>
            <a:r>
              <a:rPr lang="en-US" altLang="zh-CN" sz="8000" b="1" i="1" dirty="0">
                <a:solidFill>
                  <a:schemeClr val="tx1">
                    <a:lumMod val="95000"/>
                    <a:lumOff val="5000"/>
                  </a:schemeClr>
                </a:solidFill>
                <a:effectLst>
                  <a:outerShdw blurRad="38100" dist="38100" dir="2700000" algn="tl">
                    <a:srgbClr val="000000">
                      <a:alpha val="43137"/>
                    </a:srgbClr>
                  </a:outerShdw>
                </a:effectLst>
                <a:cs typeface="Arial" panose="020B0604020202020204" pitchFamily="34" charset="0"/>
              </a:rPr>
              <a:t> Attention</a:t>
            </a:r>
            <a:endParaRPr lang="zh-CN" altLang="en-US" sz="8000" b="1" i="1" dirty="0">
              <a:solidFill>
                <a:schemeClr val="tx1">
                  <a:lumMod val="95000"/>
                  <a:lumOff val="5000"/>
                </a:schemeClr>
              </a:solidFill>
              <a:effectLst>
                <a:outerShdw blurRad="38100" dist="38100" dir="2700000" algn="tl">
                  <a:srgbClr val="000000">
                    <a:alpha val="43137"/>
                  </a:srgbClr>
                </a:outerShdw>
              </a:effectLst>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47CD06FB-9614-4EF7-BAFC-484E47E23D4E}"/>
              </a:ext>
            </a:extLst>
          </p:cNvPr>
          <p:cNvSpPr>
            <a:spLocks noGrp="1"/>
          </p:cNvSpPr>
          <p:nvPr>
            <p:ph type="sldNum" sz="quarter" idx="12"/>
          </p:nvPr>
        </p:nvSpPr>
        <p:spPr/>
        <p:txBody>
          <a:bodyPr/>
          <a:lstStyle/>
          <a:p>
            <a:fld id="{981E4704-1614-4F29-AD2A-40C4B1270A60}" type="slidenum">
              <a:rPr lang="x-none" smtClean="0"/>
              <a:pPr/>
              <a:t>26</a:t>
            </a:fld>
            <a:endParaRPr lang="x-none"/>
          </a:p>
        </p:txBody>
      </p:sp>
    </p:spTree>
    <p:extLst>
      <p:ext uri="{BB962C8B-B14F-4D97-AF65-F5344CB8AC3E}">
        <p14:creationId xmlns:p14="http://schemas.microsoft.com/office/powerpoint/2010/main" val="134359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childTnLst>
                          </p:cTn>
                        </p:par>
                        <p:par>
                          <p:cTn id="16" fill="hold">
                            <p:stCondLst>
                              <p:cond delay="2100"/>
                            </p:stCondLst>
                            <p:childTnLst>
                              <p:par>
                                <p:cTn id="17" presetID="26" presetClass="emph" presetSubtype="0" fill="hold" grpId="1" nodeType="afterEffect">
                                  <p:stCondLst>
                                    <p:cond delay="0"/>
                                  </p:stCondLst>
                                  <p:iterate type="lt">
                                    <p:tmPct val="0"/>
                                  </p:iterate>
                                  <p:childTnLst>
                                    <p:animEffect transition="out" filter="fade">
                                      <p:cBhvr>
                                        <p:cTn id="18" dur="500" tmFilter="0, 0; .2, .5; .8, .5; 1, 0"/>
                                        <p:tgtEl>
                                          <p:spTgt spid="5"/>
                                        </p:tgtEl>
                                      </p:cBhvr>
                                    </p:animEffect>
                                    <p:animScale>
                                      <p:cBhvr>
                                        <p:cTn id="19"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D9519-8CD8-4386-B077-80515B124A5C}"/>
              </a:ext>
            </a:extLst>
          </p:cNvPr>
          <p:cNvSpPr/>
          <p:nvPr/>
        </p:nvSpPr>
        <p:spPr>
          <a:xfrm rot="5400000">
            <a:off x="2667001" y="-2667001"/>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4" name="Image 3">
            <a:extLst>
              <a:ext uri="{FF2B5EF4-FFF2-40B4-BE49-F238E27FC236}">
                <a16:creationId xmlns:a16="http://schemas.microsoft.com/office/drawing/2014/main" id="{78B6EE85-C856-4915-82DC-2FD3CE3235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a:ln>
            <a:noFill/>
          </a:ln>
          <a:effectLst>
            <a:softEdge rad="112500"/>
          </a:effectLst>
        </p:spPr>
      </p:pic>
      <p:grpSp>
        <p:nvGrpSpPr>
          <p:cNvPr id="2" name="Groupe 1">
            <a:extLst>
              <a:ext uri="{FF2B5EF4-FFF2-40B4-BE49-F238E27FC236}">
                <a16:creationId xmlns:a16="http://schemas.microsoft.com/office/drawing/2014/main" id="{5114B418-96A8-4528-8680-DFC0264311C1}"/>
              </a:ext>
            </a:extLst>
          </p:cNvPr>
          <p:cNvGrpSpPr/>
          <p:nvPr/>
        </p:nvGrpSpPr>
        <p:grpSpPr>
          <a:xfrm>
            <a:off x="1749201" y="193250"/>
            <a:ext cx="9926974" cy="1627161"/>
            <a:chOff x="1749201" y="193250"/>
            <a:chExt cx="9926974" cy="1627161"/>
          </a:xfrm>
        </p:grpSpPr>
        <p:pic>
          <p:nvPicPr>
            <p:cNvPr id="5" name="Image 4">
              <a:extLst>
                <a:ext uri="{FF2B5EF4-FFF2-40B4-BE49-F238E27FC236}">
                  <a16:creationId xmlns:a16="http://schemas.microsoft.com/office/drawing/2014/main" id="{7D2215AD-B45D-42FC-AFC3-6E45653FFF82}"/>
                </a:ext>
              </a:extLst>
            </p:cNvPr>
            <p:cNvPicPr>
              <a:picLocks noChangeAspect="1"/>
            </p:cNvPicPr>
            <p:nvPr/>
          </p:nvPicPr>
          <p:blipFill>
            <a:blip r:embed="rId4" cstate="print"/>
            <a:stretch>
              <a:fillRect/>
            </a:stretch>
          </p:blipFill>
          <p:spPr>
            <a:xfrm>
              <a:off x="1749201" y="334083"/>
              <a:ext cx="1484851" cy="1486328"/>
            </a:xfrm>
            <a:prstGeom prst="rect">
              <a:avLst/>
            </a:prstGeom>
          </p:spPr>
        </p:pic>
        <p:sp>
          <p:nvSpPr>
            <p:cNvPr id="6" name="ZoneTexte 5">
              <a:extLst>
                <a:ext uri="{FF2B5EF4-FFF2-40B4-BE49-F238E27FC236}">
                  <a16:creationId xmlns:a16="http://schemas.microsoft.com/office/drawing/2014/main" id="{8799416F-CA54-40DE-955E-9280B69A1EA4}"/>
                </a:ext>
              </a:extLst>
            </p:cNvPr>
            <p:cNvSpPr txBox="1"/>
            <p:nvPr/>
          </p:nvSpPr>
          <p:spPr>
            <a:xfrm>
              <a:off x="3400009" y="661749"/>
              <a:ext cx="8276166" cy="830997"/>
            </a:xfrm>
            <a:prstGeom prst="rect">
              <a:avLst/>
            </a:prstGeom>
            <a:noFill/>
          </p:spPr>
          <p:txBody>
            <a:bodyPr wrap="square" rtlCol="0">
              <a:spAutoFit/>
            </a:bodyPr>
            <a:lstStyle/>
            <a:p>
              <a:r>
                <a:rPr lang="fr-FR" sz="4800" b="1" dirty="0">
                  <a:solidFill>
                    <a:srgbClr val="002060"/>
                  </a:solidFill>
                  <a:effectLst>
                    <a:outerShdw blurRad="38100" dist="38100" dir="2700000" algn="tl">
                      <a:srgbClr val="000000">
                        <a:alpha val="43137"/>
                      </a:srgbClr>
                    </a:outerShdw>
                  </a:effectLst>
                </a:rPr>
                <a:t>Introduction et problématique </a:t>
              </a:r>
            </a:p>
          </p:txBody>
        </p:sp>
        <p:pic>
          <p:nvPicPr>
            <p:cNvPr id="7" name="Image 6">
              <a:extLst>
                <a:ext uri="{FF2B5EF4-FFF2-40B4-BE49-F238E27FC236}">
                  <a16:creationId xmlns:a16="http://schemas.microsoft.com/office/drawing/2014/main" id="{F8451334-7531-4677-9687-349BC8F99038}"/>
                </a:ext>
              </a:extLst>
            </p:cNvPr>
            <p:cNvPicPr>
              <a:picLocks noChangeAspect="1"/>
            </p:cNvPicPr>
            <p:nvPr/>
          </p:nvPicPr>
          <p:blipFill>
            <a:blip r:embed="rId5" cstate="print"/>
            <a:stretch>
              <a:fillRect/>
            </a:stretch>
          </p:blipFill>
          <p:spPr>
            <a:xfrm>
              <a:off x="2491626" y="193250"/>
              <a:ext cx="908383" cy="883997"/>
            </a:xfrm>
            <a:prstGeom prst="rect">
              <a:avLst/>
            </a:prstGeom>
          </p:spPr>
        </p:pic>
      </p:grpSp>
      <p:pic>
        <p:nvPicPr>
          <p:cNvPr id="44034" name="Picture 2" descr="La santé : nouvel eldorado pour les objets connectés"/>
          <p:cNvPicPr>
            <a:picLocks noChangeAspect="1" noChangeArrowheads="1"/>
          </p:cNvPicPr>
          <p:nvPr/>
        </p:nvPicPr>
        <p:blipFill>
          <a:blip r:embed="rId6" cstate="print"/>
          <a:srcRect/>
          <a:stretch>
            <a:fillRect/>
          </a:stretch>
        </p:blipFill>
        <p:spPr bwMode="auto">
          <a:xfrm>
            <a:off x="7687557" y="2081048"/>
            <a:ext cx="4020206" cy="2680138"/>
          </a:xfrm>
          <a:prstGeom prst="rect">
            <a:avLst/>
          </a:prstGeom>
          <a:ln>
            <a:noFill/>
          </a:ln>
          <a:effectLst>
            <a:outerShdw blurRad="292100" dist="139700" dir="2700000" algn="tl" rotWithShape="0">
              <a:srgbClr val="333333">
                <a:alpha val="65000"/>
              </a:srgbClr>
            </a:outerShdw>
          </a:effectLst>
        </p:spPr>
      </p:pic>
      <p:sp>
        <p:nvSpPr>
          <p:cNvPr id="12" name="ZoneTexte 11"/>
          <p:cNvSpPr txBox="1"/>
          <p:nvPr/>
        </p:nvSpPr>
        <p:spPr>
          <a:xfrm>
            <a:off x="2002222" y="2601310"/>
            <a:ext cx="5470634" cy="2816156"/>
          </a:xfrm>
          <a:prstGeom prst="rect">
            <a:avLst/>
          </a:prstGeom>
          <a:noFill/>
        </p:spPr>
        <p:txBody>
          <a:bodyPr wrap="square" rtlCol="0">
            <a:spAutoFit/>
          </a:bodyPr>
          <a:lstStyle/>
          <a:p>
            <a:pPr marL="0" lvl="2">
              <a:lnSpc>
                <a:spcPct val="150000"/>
              </a:lnSpc>
              <a:buFont typeface="Arial" pitchFamily="34" charset="0"/>
              <a:buChar char="•"/>
            </a:pPr>
            <a:r>
              <a:rPr lang="fr-FR" sz="2000" dirty="0">
                <a:cs typeface="Times New Roman" pitchFamily="18" charset="0"/>
              </a:rPr>
              <a:t> Internet des objets (IoT): nouvelle technologie.</a:t>
            </a:r>
          </a:p>
          <a:p>
            <a:pPr marL="0" lvl="2">
              <a:lnSpc>
                <a:spcPct val="150000"/>
              </a:lnSpc>
              <a:buFont typeface="Arial" pitchFamily="34" charset="0"/>
              <a:buChar char="•"/>
            </a:pPr>
            <a:r>
              <a:rPr lang="fr-FR" sz="2000" dirty="0">
                <a:cs typeface="Times New Roman" pitchFamily="18" charset="0"/>
              </a:rPr>
              <a:t> domaine d’application: la santé  </a:t>
            </a:r>
          </a:p>
          <a:p>
            <a:pPr marL="0" lvl="2">
              <a:lnSpc>
                <a:spcPct val="150000"/>
              </a:lnSpc>
              <a:buFont typeface="Arial" pitchFamily="34" charset="0"/>
              <a:buChar char="•"/>
            </a:pPr>
            <a:endParaRPr lang="fr-FR" sz="2000" dirty="0"/>
          </a:p>
          <a:p>
            <a:pPr marL="0" lvl="2">
              <a:lnSpc>
                <a:spcPct val="150000"/>
              </a:lnSpc>
              <a:buFont typeface="Arial" pitchFamily="34" charset="0"/>
              <a:buChar char="•"/>
            </a:pPr>
            <a:endParaRPr lang="fr-FR" sz="2000" dirty="0"/>
          </a:p>
          <a:p>
            <a:pPr marL="0" lvl="2">
              <a:lnSpc>
                <a:spcPct val="150000"/>
              </a:lnSpc>
              <a:buFont typeface="Arial" pitchFamily="34" charset="0"/>
              <a:buChar char="•"/>
            </a:pPr>
            <a:r>
              <a:rPr lang="fr-FR" sz="2000" dirty="0">
                <a:cs typeface="Times New Roman" pitchFamily="18" charset="0"/>
              </a:rPr>
              <a:t>Exemple :</a:t>
            </a:r>
          </a:p>
          <a:p>
            <a:pPr>
              <a:lnSpc>
                <a:spcPct val="150000"/>
              </a:lnSpc>
            </a:pPr>
            <a:endParaRPr lang="fr-FR" dirty="0"/>
          </a:p>
        </p:txBody>
      </p:sp>
      <p:pic>
        <p:nvPicPr>
          <p:cNvPr id="14" name="image2.jpeg" descr="C:\Users\BJI\Desktop\204612697_403076184252168_3099185746480018086_n.png"/>
          <p:cNvPicPr/>
          <p:nvPr/>
        </p:nvPicPr>
        <p:blipFill>
          <a:blip r:embed="rId7" cstate="print"/>
          <a:stretch>
            <a:fillRect/>
          </a:stretch>
        </p:blipFill>
        <p:spPr>
          <a:xfrm>
            <a:off x="3468414" y="3862549"/>
            <a:ext cx="2617074" cy="2617077"/>
          </a:xfrm>
          <a:prstGeom prst="rect">
            <a:avLst/>
          </a:prstGeom>
          <a:ln>
            <a:noFill/>
          </a:ln>
          <a:effectLst>
            <a:outerShdw blurRad="292100" dist="139700" dir="2700000" algn="tl" rotWithShape="0">
              <a:srgbClr val="333333">
                <a:alpha val="65000"/>
              </a:srgbClr>
            </a:outerShdw>
          </a:effectLst>
        </p:spPr>
      </p:pic>
      <p:sp>
        <p:nvSpPr>
          <p:cNvPr id="9" name="Espace réservé du numéro de diapositive 8">
            <a:extLst>
              <a:ext uri="{FF2B5EF4-FFF2-40B4-BE49-F238E27FC236}">
                <a16:creationId xmlns:a16="http://schemas.microsoft.com/office/drawing/2014/main" id="{1300E05E-79E4-49C8-BC16-B12456E94737}"/>
              </a:ext>
            </a:extLst>
          </p:cNvPr>
          <p:cNvSpPr>
            <a:spLocks noGrp="1"/>
          </p:cNvSpPr>
          <p:nvPr>
            <p:ph type="sldNum" sz="quarter" idx="12"/>
          </p:nvPr>
        </p:nvSpPr>
        <p:spPr/>
        <p:txBody>
          <a:bodyPr/>
          <a:lstStyle/>
          <a:p>
            <a:fld id="{981E4704-1614-4F29-AD2A-40C4B1270A60}" type="slidenum">
              <a:rPr lang="x-none" smtClean="0"/>
              <a:pPr/>
              <a:t>3</a:t>
            </a:fld>
            <a:endParaRPr lang="x-non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034"/>
                                        </p:tgtEl>
                                        <p:attrNameLst>
                                          <p:attrName>style.visibility</p:attrName>
                                        </p:attrNameLst>
                                      </p:cBhvr>
                                      <p:to>
                                        <p:strVal val="visible"/>
                                      </p:to>
                                    </p:set>
                                    <p:animEffect transition="in" filter="fade">
                                      <p:cBhvr>
                                        <p:cTn id="21" dur="500"/>
                                        <p:tgtEl>
                                          <p:spTgt spid="440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F60F35EB-248A-47C3-9FF9-06DA908E3839}"/>
              </a:ext>
            </a:extLst>
          </p:cNvPr>
          <p:cNvSpPr/>
          <p:nvPr/>
        </p:nvSpPr>
        <p:spPr>
          <a:xfrm rot="5400000">
            <a:off x="2666999" y="-2667001"/>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13" name="Rectangle 9">
            <a:extLst>
              <a:ext uri="{FF2B5EF4-FFF2-40B4-BE49-F238E27FC236}">
                <a16:creationId xmlns:a16="http://schemas.microsoft.com/office/drawing/2014/main" id="{C2D8348D-4E4D-4357-A870-14AF6E7FB8EB}"/>
              </a:ext>
            </a:extLst>
          </p:cNvPr>
          <p:cNvSpPr>
            <a:spLocks noChangeArrowheads="1"/>
          </p:cNvSpPr>
          <p:nvPr/>
        </p:nvSpPr>
        <p:spPr bwMode="auto">
          <a:xfrm>
            <a:off x="10519537" y="2550287"/>
            <a:ext cx="958851" cy="622300"/>
          </a:xfrm>
          <a:prstGeom prst="rect">
            <a:avLst/>
          </a:prstGeom>
          <a:solidFill>
            <a:schemeClr val="tx2"/>
          </a:solidFill>
          <a:ln>
            <a:noFill/>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mn-lt"/>
            </a:endParaRPr>
          </a:p>
        </p:txBody>
      </p:sp>
      <p:sp>
        <p:nvSpPr>
          <p:cNvPr id="12" name="Rectangle 8">
            <a:extLst>
              <a:ext uri="{FF2B5EF4-FFF2-40B4-BE49-F238E27FC236}">
                <a16:creationId xmlns:a16="http://schemas.microsoft.com/office/drawing/2014/main" id="{23B732A3-2038-48D7-9814-59DF34988FF6}"/>
              </a:ext>
            </a:extLst>
          </p:cNvPr>
          <p:cNvSpPr>
            <a:spLocks noChangeArrowheads="1"/>
          </p:cNvSpPr>
          <p:nvPr/>
        </p:nvSpPr>
        <p:spPr bwMode="auto">
          <a:xfrm>
            <a:off x="9613604" y="3128137"/>
            <a:ext cx="958851" cy="624417"/>
          </a:xfrm>
          <a:prstGeom prst="rect">
            <a:avLst/>
          </a:prstGeom>
          <a:solidFill>
            <a:schemeClr val="tx2"/>
          </a:solidFill>
          <a:ln>
            <a:noFill/>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mn-lt"/>
            </a:endParaRPr>
          </a:p>
        </p:txBody>
      </p:sp>
      <p:sp>
        <p:nvSpPr>
          <p:cNvPr id="11" name="Rectangle 7">
            <a:extLst>
              <a:ext uri="{FF2B5EF4-FFF2-40B4-BE49-F238E27FC236}">
                <a16:creationId xmlns:a16="http://schemas.microsoft.com/office/drawing/2014/main" id="{1F5B2645-26F0-46FC-AB71-F37A8ADC869D}"/>
              </a:ext>
            </a:extLst>
          </p:cNvPr>
          <p:cNvSpPr>
            <a:spLocks noChangeArrowheads="1"/>
          </p:cNvSpPr>
          <p:nvPr/>
        </p:nvSpPr>
        <p:spPr bwMode="auto">
          <a:xfrm>
            <a:off x="8026104" y="2550287"/>
            <a:ext cx="958851" cy="622300"/>
          </a:xfrm>
          <a:prstGeom prst="rect">
            <a:avLst/>
          </a:prstGeom>
          <a:solidFill>
            <a:srgbClr val="007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mn-lt"/>
            </a:endParaRPr>
          </a:p>
        </p:txBody>
      </p:sp>
      <p:sp>
        <p:nvSpPr>
          <p:cNvPr id="10" name="Rectangle 6">
            <a:extLst>
              <a:ext uri="{FF2B5EF4-FFF2-40B4-BE49-F238E27FC236}">
                <a16:creationId xmlns:a16="http://schemas.microsoft.com/office/drawing/2014/main" id="{7FECCAFC-BDD6-4957-B9FE-3DCBDFEF8C83}"/>
              </a:ext>
            </a:extLst>
          </p:cNvPr>
          <p:cNvSpPr>
            <a:spLocks noChangeArrowheads="1"/>
          </p:cNvSpPr>
          <p:nvPr/>
        </p:nvSpPr>
        <p:spPr bwMode="auto">
          <a:xfrm>
            <a:off x="7122289" y="3080839"/>
            <a:ext cx="958849" cy="624417"/>
          </a:xfrm>
          <a:prstGeom prst="rect">
            <a:avLst/>
          </a:prstGeom>
          <a:solidFill>
            <a:srgbClr val="007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mn-lt"/>
            </a:endParaRPr>
          </a:p>
        </p:txBody>
      </p:sp>
      <p:sp>
        <p:nvSpPr>
          <p:cNvPr id="9" name="Rectangle 5">
            <a:extLst>
              <a:ext uri="{FF2B5EF4-FFF2-40B4-BE49-F238E27FC236}">
                <a16:creationId xmlns:a16="http://schemas.microsoft.com/office/drawing/2014/main" id="{67D90B40-D43A-4F62-A19A-5D7DF108F57F}"/>
              </a:ext>
            </a:extLst>
          </p:cNvPr>
          <p:cNvSpPr>
            <a:spLocks noChangeArrowheads="1"/>
          </p:cNvSpPr>
          <p:nvPr/>
        </p:nvSpPr>
        <p:spPr bwMode="auto">
          <a:xfrm>
            <a:off x="5490337" y="2550287"/>
            <a:ext cx="958851" cy="622300"/>
          </a:xfrm>
          <a:prstGeom prst="rect">
            <a:avLst/>
          </a:prstGeom>
          <a:solidFill>
            <a:srgbClr val="B12D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mn-lt"/>
            </a:endParaRPr>
          </a:p>
        </p:txBody>
      </p:sp>
      <p:sp>
        <p:nvSpPr>
          <p:cNvPr id="8" name="Rectangle 4">
            <a:extLst>
              <a:ext uri="{FF2B5EF4-FFF2-40B4-BE49-F238E27FC236}">
                <a16:creationId xmlns:a16="http://schemas.microsoft.com/office/drawing/2014/main" id="{4BD8561F-C4D5-4F6C-AF72-EB2FCDAC6DA2}"/>
              </a:ext>
            </a:extLst>
          </p:cNvPr>
          <p:cNvSpPr>
            <a:spLocks noChangeArrowheads="1"/>
          </p:cNvSpPr>
          <p:nvPr/>
        </p:nvSpPr>
        <p:spPr bwMode="auto">
          <a:xfrm>
            <a:off x="4584404" y="3128137"/>
            <a:ext cx="958851" cy="624417"/>
          </a:xfrm>
          <a:prstGeom prst="rect">
            <a:avLst/>
          </a:prstGeom>
          <a:solidFill>
            <a:srgbClr val="B12D17"/>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mn-lt"/>
            </a:endParaRPr>
          </a:p>
        </p:txBody>
      </p:sp>
      <p:sp>
        <p:nvSpPr>
          <p:cNvPr id="6" name="Rectangle 2">
            <a:extLst>
              <a:ext uri="{FF2B5EF4-FFF2-40B4-BE49-F238E27FC236}">
                <a16:creationId xmlns:a16="http://schemas.microsoft.com/office/drawing/2014/main" id="{64C1253F-1CD0-45D2-B5A8-9CAE725CD4BB}"/>
              </a:ext>
            </a:extLst>
          </p:cNvPr>
          <p:cNvSpPr>
            <a:spLocks noChangeArrowheads="1"/>
          </p:cNvSpPr>
          <p:nvPr/>
        </p:nvSpPr>
        <p:spPr bwMode="auto">
          <a:xfrm>
            <a:off x="2050756" y="3128137"/>
            <a:ext cx="958849" cy="624417"/>
          </a:xfrm>
          <a:prstGeom prst="rect">
            <a:avLst/>
          </a:prstGeom>
          <a:solidFill>
            <a:srgbClr val="5896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a:latin typeface="+mn-lt"/>
            </a:endParaRPr>
          </a:p>
        </p:txBody>
      </p:sp>
      <p:sp>
        <p:nvSpPr>
          <p:cNvPr id="7" name="Rectangle 3">
            <a:extLst>
              <a:ext uri="{FF2B5EF4-FFF2-40B4-BE49-F238E27FC236}">
                <a16:creationId xmlns:a16="http://schemas.microsoft.com/office/drawing/2014/main" id="{A3E09D98-FCF5-4819-9A21-7AC1AC8F9AD2}"/>
              </a:ext>
            </a:extLst>
          </p:cNvPr>
          <p:cNvSpPr>
            <a:spLocks noChangeArrowheads="1"/>
          </p:cNvSpPr>
          <p:nvPr/>
        </p:nvSpPr>
        <p:spPr bwMode="auto">
          <a:xfrm>
            <a:off x="2954571" y="2550287"/>
            <a:ext cx="958851" cy="622300"/>
          </a:xfrm>
          <a:prstGeom prst="rect">
            <a:avLst/>
          </a:prstGeom>
          <a:solidFill>
            <a:srgbClr val="58967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400" dirty="0">
              <a:latin typeface="+mn-lt"/>
            </a:endParaRPr>
          </a:p>
        </p:txBody>
      </p:sp>
      <p:sp>
        <p:nvSpPr>
          <p:cNvPr id="14" name="Freeform 10">
            <a:extLst>
              <a:ext uri="{FF2B5EF4-FFF2-40B4-BE49-F238E27FC236}">
                <a16:creationId xmlns:a16="http://schemas.microsoft.com/office/drawing/2014/main" id="{9F911E01-246A-4433-B4F1-FFC36F566839}"/>
              </a:ext>
            </a:extLst>
          </p:cNvPr>
          <p:cNvSpPr/>
          <p:nvPr/>
        </p:nvSpPr>
        <p:spPr bwMode="auto">
          <a:xfrm>
            <a:off x="1871939" y="2801750"/>
            <a:ext cx="10083545" cy="685800"/>
          </a:xfrm>
          <a:custGeom>
            <a:avLst/>
            <a:gdLst>
              <a:gd name="T0" fmla="*/ 2147483646 w 5536"/>
              <a:gd name="T1" fmla="*/ 493950625 h 324"/>
              <a:gd name="T2" fmla="*/ 2147483646 w 5536"/>
              <a:gd name="T3" fmla="*/ 322580000 h 324"/>
              <a:gd name="T4" fmla="*/ 2147483646 w 5536"/>
              <a:gd name="T5" fmla="*/ 45362813 h 324"/>
              <a:gd name="T6" fmla="*/ 2147483646 w 5536"/>
              <a:gd name="T7" fmla="*/ 80645000 h 324"/>
              <a:gd name="T8" fmla="*/ 2147483646 w 5536"/>
              <a:gd name="T9" fmla="*/ 206652813 h 324"/>
              <a:gd name="T10" fmla="*/ 2147483646 w 5536"/>
              <a:gd name="T11" fmla="*/ 327620313 h 324"/>
              <a:gd name="T12" fmla="*/ 0 w 5536"/>
              <a:gd name="T13" fmla="*/ 327620313 h 324"/>
              <a:gd name="T14" fmla="*/ 2520950 w 5536"/>
              <a:gd name="T15" fmla="*/ 486390950 h 324"/>
              <a:gd name="T16" fmla="*/ 2147483646 w 5536"/>
              <a:gd name="T17" fmla="*/ 488910313 h 324"/>
              <a:gd name="T18" fmla="*/ 2147483646 w 5536"/>
              <a:gd name="T19" fmla="*/ 609877813 h 324"/>
              <a:gd name="T20" fmla="*/ 2147483646 w 5536"/>
              <a:gd name="T21" fmla="*/ 735885625 h 324"/>
              <a:gd name="T22" fmla="*/ 2147483646 w 5536"/>
              <a:gd name="T23" fmla="*/ 771167813 h 324"/>
              <a:gd name="T24" fmla="*/ 2147483646 w 5536"/>
              <a:gd name="T25" fmla="*/ 493950625 h 3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ln/>
        </p:spPr>
        <p:style>
          <a:lnRef idx="2">
            <a:schemeClr val="dk1"/>
          </a:lnRef>
          <a:fillRef idx="1">
            <a:schemeClr val="lt1"/>
          </a:fillRef>
          <a:effectRef idx="0">
            <a:schemeClr val="dk1"/>
          </a:effectRef>
          <a:fontRef idx="minor">
            <a:schemeClr val="dk1"/>
          </a:fontRef>
        </p:style>
        <p:txBody>
          <a:bodyPr/>
          <a:lstStyle/>
          <a:p>
            <a:endParaRPr lang="zh-CN" altLang="en-US" sz="2400"/>
          </a:p>
        </p:txBody>
      </p:sp>
      <p:sp>
        <p:nvSpPr>
          <p:cNvPr id="3" name="Espace réservé du contenu 2">
            <a:extLst>
              <a:ext uri="{FF2B5EF4-FFF2-40B4-BE49-F238E27FC236}">
                <a16:creationId xmlns:a16="http://schemas.microsoft.com/office/drawing/2014/main" id="{538C43FB-2055-4771-B536-2B5CDD558CB8}"/>
              </a:ext>
            </a:extLst>
          </p:cNvPr>
          <p:cNvSpPr>
            <a:spLocks noGrp="1"/>
          </p:cNvSpPr>
          <p:nvPr>
            <p:ph idx="1"/>
          </p:nvPr>
        </p:nvSpPr>
        <p:spPr>
          <a:xfrm>
            <a:off x="1887551" y="4933981"/>
            <a:ext cx="9274435" cy="851964"/>
          </a:xfrm>
        </p:spPr>
        <p:txBody>
          <a:bodyPr>
            <a:normAutofit fontScale="92500" lnSpcReduction="20000"/>
          </a:bodyPr>
          <a:lstStyle/>
          <a:p>
            <a:pPr algn="just">
              <a:lnSpc>
                <a:spcPct val="150000"/>
              </a:lnSpc>
            </a:pPr>
            <a:r>
              <a:rPr lang="fr-FR" sz="2000" b="1" dirty="0">
                <a:cs typeface="Times New Roman" pitchFamily="18" charset="0"/>
              </a:rPr>
              <a:t>Solution proposé</a:t>
            </a:r>
            <a:r>
              <a:rPr lang="fr-FR" sz="2000" dirty="0">
                <a:cs typeface="Times New Roman" pitchFamily="18" charset="0"/>
              </a:rPr>
              <a:t>: conception et réalisation d'un pilulier intelligent qui permet d’assurer la prise effective des médicaments. </a:t>
            </a:r>
            <a:endParaRPr lang="x-none" sz="2000" dirty="0">
              <a:cs typeface="Times New Roman" pitchFamily="18" charset="0"/>
            </a:endParaRPr>
          </a:p>
        </p:txBody>
      </p:sp>
      <p:pic>
        <p:nvPicPr>
          <p:cNvPr id="4" name="Image 3">
            <a:extLst>
              <a:ext uri="{FF2B5EF4-FFF2-40B4-BE49-F238E27FC236}">
                <a16:creationId xmlns:a16="http://schemas.microsoft.com/office/drawing/2014/main" id="{043543A0-C13F-46A7-B15C-72BEDE1617FD}"/>
              </a:ext>
            </a:extLst>
          </p:cNvPr>
          <p:cNvPicPr>
            <a:picLocks noChangeAspect="1"/>
          </p:cNvPicPr>
          <p:nvPr/>
        </p:nvPicPr>
        <p:blipFill>
          <a:blip r:embed="rId3" cstate="print"/>
          <a:stretch>
            <a:fillRect/>
          </a:stretch>
        </p:blipFill>
        <p:spPr>
          <a:xfrm>
            <a:off x="0" y="0"/>
            <a:ext cx="1633728" cy="6858000"/>
          </a:xfrm>
          <a:prstGeom prst="rect">
            <a:avLst/>
          </a:prstGeom>
          <a:ln>
            <a:noFill/>
          </a:ln>
          <a:effectLst>
            <a:softEdge rad="112500"/>
          </a:effectLst>
        </p:spPr>
      </p:pic>
      <p:pic>
        <p:nvPicPr>
          <p:cNvPr id="5" name="Image 4">
            <a:extLst>
              <a:ext uri="{FF2B5EF4-FFF2-40B4-BE49-F238E27FC236}">
                <a16:creationId xmlns:a16="http://schemas.microsoft.com/office/drawing/2014/main" id="{F75A308C-B9CA-4A95-B0D8-D4D6D5EF44E2}"/>
              </a:ext>
            </a:extLst>
          </p:cNvPr>
          <p:cNvPicPr>
            <a:picLocks noChangeAspect="1"/>
          </p:cNvPicPr>
          <p:nvPr/>
        </p:nvPicPr>
        <p:blipFill>
          <a:blip r:embed="rId4" cstate="print"/>
          <a:stretch>
            <a:fillRect/>
          </a:stretch>
        </p:blipFill>
        <p:spPr>
          <a:xfrm>
            <a:off x="11324746" y="347438"/>
            <a:ext cx="630738" cy="613806"/>
          </a:xfrm>
          <a:prstGeom prst="rect">
            <a:avLst/>
          </a:prstGeom>
        </p:spPr>
      </p:pic>
      <p:sp>
        <p:nvSpPr>
          <p:cNvPr id="27" name="Rectangle 24">
            <a:extLst>
              <a:ext uri="{FF2B5EF4-FFF2-40B4-BE49-F238E27FC236}">
                <a16:creationId xmlns:a16="http://schemas.microsoft.com/office/drawing/2014/main" id="{EC391EAC-FD85-456C-B1D6-EE26EBE8E4AA}"/>
              </a:ext>
            </a:extLst>
          </p:cNvPr>
          <p:cNvSpPr>
            <a:spLocks noChangeArrowheads="1"/>
          </p:cNvSpPr>
          <p:nvPr/>
        </p:nvSpPr>
        <p:spPr bwMode="auto">
          <a:xfrm>
            <a:off x="2023236" y="3940717"/>
            <a:ext cx="186266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0"/>
              </a:spcBef>
              <a:buFontTx/>
              <a:buNone/>
            </a:pPr>
            <a:r>
              <a:rPr lang="fr-FR" altLang="zh-CN" sz="1600" b="1" dirty="0">
                <a:solidFill>
                  <a:srgbClr val="002060"/>
                </a:solidFill>
                <a:effectLst>
                  <a:outerShdw blurRad="38100" dist="38100" dir="2700000" algn="tl">
                    <a:srgbClr val="000000">
                      <a:alpha val="43137"/>
                    </a:srgbClr>
                  </a:outerShdw>
                </a:effectLst>
                <a:latin typeface="+mn-lt"/>
                <a:cs typeface="Times New Roman" pitchFamily="18" charset="0"/>
              </a:rPr>
              <a:t>Affectation des maladies chroniques </a:t>
            </a:r>
            <a:endParaRPr lang="zh-CN" altLang="en-US" sz="1600" dirty="0">
              <a:solidFill>
                <a:srgbClr val="002060"/>
              </a:solidFill>
              <a:effectLst>
                <a:outerShdw blurRad="38100" dist="38100" dir="2700000" algn="tl">
                  <a:srgbClr val="000000">
                    <a:alpha val="43137"/>
                  </a:srgbClr>
                </a:outerShdw>
              </a:effectLst>
              <a:latin typeface="+mn-lt"/>
              <a:cs typeface="Times New Roman" pitchFamily="18" charset="0"/>
            </a:endParaRPr>
          </a:p>
        </p:txBody>
      </p:sp>
      <p:sp>
        <p:nvSpPr>
          <p:cNvPr id="29" name="Rectangle 24">
            <a:extLst>
              <a:ext uri="{FF2B5EF4-FFF2-40B4-BE49-F238E27FC236}">
                <a16:creationId xmlns:a16="http://schemas.microsoft.com/office/drawing/2014/main" id="{37518441-F567-41A8-9DAD-69998D50CDFF}"/>
              </a:ext>
            </a:extLst>
          </p:cNvPr>
          <p:cNvSpPr>
            <a:spLocks noChangeArrowheads="1"/>
          </p:cNvSpPr>
          <p:nvPr/>
        </p:nvSpPr>
        <p:spPr bwMode="auto">
          <a:xfrm>
            <a:off x="4600168" y="3956859"/>
            <a:ext cx="2010181"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0"/>
              </a:spcBef>
              <a:buFontTx/>
              <a:buNone/>
            </a:pPr>
            <a:r>
              <a:rPr lang="fr-FR" altLang="zh-CN" sz="1600" b="1" dirty="0">
                <a:solidFill>
                  <a:srgbClr val="002060"/>
                </a:solidFill>
                <a:effectLst>
                  <a:outerShdw blurRad="38100" dist="38100" dir="2700000" algn="tl">
                    <a:srgbClr val="000000">
                      <a:alpha val="43137"/>
                    </a:srgbClr>
                  </a:outerShdw>
                </a:effectLst>
                <a:latin typeface="+mn-lt"/>
                <a:cs typeface="Times New Roman" pitchFamily="18" charset="0"/>
              </a:rPr>
              <a:t>Consommation  élevé e des médicaments</a:t>
            </a:r>
            <a:endParaRPr lang="zh-CN" altLang="en-US" sz="1600" dirty="0">
              <a:solidFill>
                <a:srgbClr val="002060"/>
              </a:solidFill>
              <a:effectLst>
                <a:outerShdw blurRad="38100" dist="38100" dir="2700000" algn="tl">
                  <a:srgbClr val="000000">
                    <a:alpha val="43137"/>
                  </a:srgbClr>
                </a:outerShdw>
              </a:effectLst>
              <a:latin typeface="+mn-lt"/>
              <a:cs typeface="Times New Roman" pitchFamily="18" charset="0"/>
            </a:endParaRPr>
          </a:p>
        </p:txBody>
      </p:sp>
      <p:sp>
        <p:nvSpPr>
          <p:cNvPr id="30" name="Rectangle 24">
            <a:extLst>
              <a:ext uri="{FF2B5EF4-FFF2-40B4-BE49-F238E27FC236}">
                <a16:creationId xmlns:a16="http://schemas.microsoft.com/office/drawing/2014/main" id="{D783B5A3-5E8B-47E9-B788-644E28931C0C}"/>
              </a:ext>
            </a:extLst>
          </p:cNvPr>
          <p:cNvSpPr>
            <a:spLocks noChangeArrowheads="1"/>
          </p:cNvSpPr>
          <p:nvPr/>
        </p:nvSpPr>
        <p:spPr bwMode="auto">
          <a:xfrm>
            <a:off x="7067251" y="3909563"/>
            <a:ext cx="191770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0"/>
              </a:spcBef>
              <a:buFontTx/>
              <a:buNone/>
            </a:pPr>
            <a:r>
              <a:rPr lang="fr-FR" altLang="zh-CN" sz="1600" b="1" dirty="0">
                <a:solidFill>
                  <a:srgbClr val="002060"/>
                </a:solidFill>
                <a:effectLst>
                  <a:outerShdw blurRad="38100" dist="38100" dir="2700000" algn="tl">
                    <a:srgbClr val="000000">
                      <a:alpha val="43137"/>
                    </a:srgbClr>
                  </a:outerShdw>
                </a:effectLst>
                <a:latin typeface="+mn-lt"/>
                <a:cs typeface="Times New Roman" pitchFamily="18" charset="0"/>
              </a:rPr>
              <a:t>Oublie de prendre leur traitement</a:t>
            </a:r>
            <a:endParaRPr lang="zh-CN" altLang="en-US" sz="1600" dirty="0">
              <a:solidFill>
                <a:srgbClr val="002060"/>
              </a:solidFill>
              <a:effectLst>
                <a:outerShdw blurRad="38100" dist="38100" dir="2700000" algn="tl">
                  <a:srgbClr val="000000">
                    <a:alpha val="43137"/>
                  </a:srgbClr>
                </a:outerShdw>
              </a:effectLst>
              <a:latin typeface="+mn-lt"/>
              <a:cs typeface="Times New Roman" pitchFamily="18" charset="0"/>
            </a:endParaRPr>
          </a:p>
        </p:txBody>
      </p:sp>
      <p:sp>
        <p:nvSpPr>
          <p:cNvPr id="31" name="Rectangle 24">
            <a:extLst>
              <a:ext uri="{FF2B5EF4-FFF2-40B4-BE49-F238E27FC236}">
                <a16:creationId xmlns:a16="http://schemas.microsoft.com/office/drawing/2014/main" id="{A9263859-9EC0-4701-9107-525AE387EDE6}"/>
              </a:ext>
            </a:extLst>
          </p:cNvPr>
          <p:cNvSpPr>
            <a:spLocks noChangeArrowheads="1"/>
          </p:cNvSpPr>
          <p:nvPr/>
        </p:nvSpPr>
        <p:spPr bwMode="auto">
          <a:xfrm>
            <a:off x="9613604" y="3867899"/>
            <a:ext cx="186070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spcBef>
                <a:spcPct val="0"/>
              </a:spcBef>
              <a:buFontTx/>
              <a:buNone/>
            </a:pPr>
            <a:r>
              <a:rPr lang="fr-FR" altLang="zh-CN" sz="1600" b="1" dirty="0">
                <a:solidFill>
                  <a:srgbClr val="002060"/>
                </a:solidFill>
                <a:effectLst>
                  <a:outerShdw blurRad="38100" dist="38100" dir="2700000" algn="tl">
                    <a:srgbClr val="000000">
                      <a:alpha val="43137"/>
                    </a:srgbClr>
                  </a:outerShdw>
                </a:effectLst>
                <a:latin typeface="+mn-lt"/>
                <a:cs typeface="Times New Roman" pitchFamily="18" charset="0"/>
              </a:rPr>
              <a:t>Taux élevé de visites médicales</a:t>
            </a:r>
            <a:endParaRPr lang="zh-CN" altLang="en-US" sz="1600" dirty="0">
              <a:solidFill>
                <a:srgbClr val="002060"/>
              </a:solidFill>
              <a:effectLst>
                <a:outerShdw blurRad="38100" dist="38100" dir="2700000" algn="tl">
                  <a:srgbClr val="000000">
                    <a:alpha val="43137"/>
                  </a:srgbClr>
                </a:outerShdw>
              </a:effectLst>
              <a:latin typeface="+mn-lt"/>
              <a:cs typeface="Times New Roman" pitchFamily="18" charset="0"/>
            </a:endParaRPr>
          </a:p>
        </p:txBody>
      </p:sp>
      <p:grpSp>
        <p:nvGrpSpPr>
          <p:cNvPr id="63" name="Groupe 62">
            <a:extLst>
              <a:ext uri="{FF2B5EF4-FFF2-40B4-BE49-F238E27FC236}">
                <a16:creationId xmlns:a16="http://schemas.microsoft.com/office/drawing/2014/main" id="{14219775-FAEB-4096-A2A2-5F7277509B45}"/>
              </a:ext>
            </a:extLst>
          </p:cNvPr>
          <p:cNvGrpSpPr/>
          <p:nvPr/>
        </p:nvGrpSpPr>
        <p:grpSpPr>
          <a:xfrm>
            <a:off x="2050755" y="2550287"/>
            <a:ext cx="1862667" cy="1202267"/>
            <a:chOff x="1901191" y="1119083"/>
            <a:chExt cx="1862667" cy="1202267"/>
          </a:xfrm>
        </p:grpSpPr>
        <p:sp>
          <p:nvSpPr>
            <p:cNvPr id="15" name="Freeform 11">
              <a:extLst>
                <a:ext uri="{FF2B5EF4-FFF2-40B4-BE49-F238E27FC236}">
                  <a16:creationId xmlns:a16="http://schemas.microsoft.com/office/drawing/2014/main" id="{726FC998-2F9D-46C0-8C9A-AEE3A0E29630}"/>
                </a:ext>
              </a:extLst>
            </p:cNvPr>
            <p:cNvSpPr/>
            <p:nvPr/>
          </p:nvSpPr>
          <p:spPr bwMode="auto">
            <a:xfrm>
              <a:off x="1901191" y="1119083"/>
              <a:ext cx="1862667" cy="1202267"/>
            </a:xfrm>
            <a:custGeom>
              <a:avLst/>
              <a:gdLst>
                <a:gd name="T0" fmla="*/ 1881975892 w 1037"/>
                <a:gd name="T1" fmla="*/ 0 h 671"/>
                <a:gd name="T2" fmla="*/ 912857997 w 1037"/>
                <a:gd name="T3" fmla="*/ 0 h 671"/>
                <a:gd name="T4" fmla="*/ 0 w 1037"/>
                <a:gd name="T5" fmla="*/ 1211718167 h 671"/>
                <a:gd name="T6" fmla="*/ 969117895 w 1037"/>
                <a:gd name="T7" fmla="*/ 1211718167 h 671"/>
                <a:gd name="T8" fmla="*/ 1881975892 w 1037"/>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7" h="671">
                  <a:moveTo>
                    <a:pt x="1037" y="0"/>
                  </a:moveTo>
                  <a:lnTo>
                    <a:pt x="503" y="0"/>
                  </a:lnTo>
                  <a:lnTo>
                    <a:pt x="0" y="671"/>
                  </a:lnTo>
                  <a:lnTo>
                    <a:pt x="534" y="671"/>
                  </a:lnTo>
                  <a:lnTo>
                    <a:pt x="1037" y="0"/>
                  </a:lnTo>
                  <a:close/>
                </a:path>
              </a:pathLst>
            </a:custGeom>
            <a:solidFill>
              <a:srgbClr val="95C1A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32" name="Groupe 31">
              <a:extLst>
                <a:ext uri="{FF2B5EF4-FFF2-40B4-BE49-F238E27FC236}">
                  <a16:creationId xmlns:a16="http://schemas.microsoft.com/office/drawing/2014/main" id="{62E8A4CE-D662-4BA7-9F38-528E2C76AD17}"/>
                </a:ext>
              </a:extLst>
            </p:cNvPr>
            <p:cNvGrpSpPr/>
            <p:nvPr/>
          </p:nvGrpSpPr>
          <p:grpSpPr>
            <a:xfrm>
              <a:off x="2544776" y="1447259"/>
              <a:ext cx="552155" cy="431379"/>
              <a:chOff x="5881688" y="4273550"/>
              <a:chExt cx="736600" cy="603250"/>
            </a:xfrm>
          </p:grpSpPr>
          <p:sp>
            <p:nvSpPr>
              <p:cNvPr id="33" name="Freeform 269">
                <a:extLst>
                  <a:ext uri="{FF2B5EF4-FFF2-40B4-BE49-F238E27FC236}">
                    <a16:creationId xmlns:a16="http://schemas.microsoft.com/office/drawing/2014/main" id="{CD5F6EA6-D062-4EA9-9699-4D83F6AFECED}"/>
                  </a:ext>
                </a:extLst>
              </p:cNvPr>
              <p:cNvSpPr>
                <a:spLocks noEditPoints="1"/>
              </p:cNvSpPr>
              <p:nvPr/>
            </p:nvSpPr>
            <p:spPr bwMode="auto">
              <a:xfrm>
                <a:off x="6043613" y="4273550"/>
                <a:ext cx="412750" cy="293688"/>
              </a:xfrm>
              <a:custGeom>
                <a:avLst/>
                <a:gdLst>
                  <a:gd name="T0" fmla="*/ 655240625 w 260"/>
                  <a:gd name="T1" fmla="*/ 466230494 h 185"/>
                  <a:gd name="T2" fmla="*/ 0 w 260"/>
                  <a:gd name="T3" fmla="*/ 466230494 h 185"/>
                  <a:gd name="T4" fmla="*/ 0 w 260"/>
                  <a:gd name="T5" fmla="*/ 0 h 185"/>
                  <a:gd name="T6" fmla="*/ 655240625 w 260"/>
                  <a:gd name="T7" fmla="*/ 0 h 185"/>
                  <a:gd name="T8" fmla="*/ 655240625 w 260"/>
                  <a:gd name="T9" fmla="*/ 466230494 h 185"/>
                  <a:gd name="T10" fmla="*/ 90725625 w 260"/>
                  <a:gd name="T11" fmla="*/ 375504714 h 185"/>
                  <a:gd name="T12" fmla="*/ 564515000 w 260"/>
                  <a:gd name="T13" fmla="*/ 375504714 h 185"/>
                  <a:gd name="T14" fmla="*/ 564515000 w 260"/>
                  <a:gd name="T15" fmla="*/ 90725779 h 185"/>
                  <a:gd name="T16" fmla="*/ 90725625 w 260"/>
                  <a:gd name="T17" fmla="*/ 90725779 h 185"/>
                  <a:gd name="T18" fmla="*/ 90725625 w 260"/>
                  <a:gd name="T19" fmla="*/ 375504714 h 1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60" h="185">
                    <a:moveTo>
                      <a:pt x="260" y="185"/>
                    </a:moveTo>
                    <a:lnTo>
                      <a:pt x="0" y="185"/>
                    </a:lnTo>
                    <a:lnTo>
                      <a:pt x="0" y="0"/>
                    </a:lnTo>
                    <a:lnTo>
                      <a:pt x="260" y="0"/>
                    </a:lnTo>
                    <a:lnTo>
                      <a:pt x="260" y="185"/>
                    </a:lnTo>
                    <a:close/>
                    <a:moveTo>
                      <a:pt x="36" y="149"/>
                    </a:moveTo>
                    <a:lnTo>
                      <a:pt x="224" y="149"/>
                    </a:lnTo>
                    <a:lnTo>
                      <a:pt x="224" y="36"/>
                    </a:lnTo>
                    <a:lnTo>
                      <a:pt x="36" y="36"/>
                    </a:lnTo>
                    <a:lnTo>
                      <a:pt x="36" y="149"/>
                    </a:lnTo>
                    <a:close/>
                  </a:path>
                </a:pathLst>
              </a:custGeom>
              <a:solidFill>
                <a:srgbClr val="41404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Rectangle 270">
                <a:extLst>
                  <a:ext uri="{FF2B5EF4-FFF2-40B4-BE49-F238E27FC236}">
                    <a16:creationId xmlns:a16="http://schemas.microsoft.com/office/drawing/2014/main" id="{5B92B9A7-C896-42C3-84CB-C81242258171}"/>
                  </a:ext>
                </a:extLst>
              </p:cNvPr>
              <p:cNvSpPr>
                <a:spLocks noChangeArrowheads="1"/>
              </p:cNvSpPr>
              <p:nvPr/>
            </p:nvSpPr>
            <p:spPr bwMode="auto">
              <a:xfrm>
                <a:off x="5881688" y="4414838"/>
                <a:ext cx="736600" cy="4619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mn-lt"/>
                </a:endParaRPr>
              </a:p>
            </p:txBody>
          </p:sp>
          <p:sp>
            <p:nvSpPr>
              <p:cNvPr id="35" name="Oval 271">
                <a:extLst>
                  <a:ext uri="{FF2B5EF4-FFF2-40B4-BE49-F238E27FC236}">
                    <a16:creationId xmlns:a16="http://schemas.microsoft.com/office/drawing/2014/main" id="{75DADD63-057A-42A5-AACE-97CD034A4A9A}"/>
                  </a:ext>
                </a:extLst>
              </p:cNvPr>
              <p:cNvSpPr>
                <a:spLocks noChangeArrowheads="1"/>
              </p:cNvSpPr>
              <p:nvPr/>
            </p:nvSpPr>
            <p:spPr bwMode="auto">
              <a:xfrm>
                <a:off x="6110288" y="4506913"/>
                <a:ext cx="279400" cy="280987"/>
              </a:xfrm>
              <a:prstGeom prst="ellipse">
                <a:avLst/>
              </a:prstGeom>
              <a:solidFill>
                <a:srgbClr val="E34326"/>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mn-lt"/>
                </a:endParaRPr>
              </a:p>
            </p:txBody>
          </p:sp>
          <p:sp>
            <p:nvSpPr>
              <p:cNvPr id="36" name="Freeform 272">
                <a:extLst>
                  <a:ext uri="{FF2B5EF4-FFF2-40B4-BE49-F238E27FC236}">
                    <a16:creationId xmlns:a16="http://schemas.microsoft.com/office/drawing/2014/main" id="{EB47C384-CC5F-40B1-B1A6-CC0F68F135AE}"/>
                  </a:ext>
                </a:extLst>
              </p:cNvPr>
              <p:cNvSpPr/>
              <p:nvPr/>
            </p:nvSpPr>
            <p:spPr bwMode="auto">
              <a:xfrm>
                <a:off x="6164263" y="4564063"/>
                <a:ext cx="171450" cy="173037"/>
              </a:xfrm>
              <a:custGeom>
                <a:avLst/>
                <a:gdLst>
                  <a:gd name="T0" fmla="*/ 272176875 w 108"/>
                  <a:gd name="T1" fmla="*/ 95765661 h 109"/>
                  <a:gd name="T2" fmla="*/ 176410938 w 108"/>
                  <a:gd name="T3" fmla="*/ 95765661 h 109"/>
                  <a:gd name="T4" fmla="*/ 176410938 w 108"/>
                  <a:gd name="T5" fmla="*/ 0 h 109"/>
                  <a:gd name="T6" fmla="*/ 95765938 w 108"/>
                  <a:gd name="T7" fmla="*/ 0 h 109"/>
                  <a:gd name="T8" fmla="*/ 95765938 w 108"/>
                  <a:gd name="T9" fmla="*/ 95765661 h 109"/>
                  <a:gd name="T10" fmla="*/ 0 w 108"/>
                  <a:gd name="T11" fmla="*/ 95765661 h 109"/>
                  <a:gd name="T12" fmla="*/ 0 w 108"/>
                  <a:gd name="T13" fmla="*/ 176410428 h 109"/>
                  <a:gd name="T14" fmla="*/ 95765938 w 108"/>
                  <a:gd name="T15" fmla="*/ 176410428 h 109"/>
                  <a:gd name="T16" fmla="*/ 95765938 w 108"/>
                  <a:gd name="T17" fmla="*/ 274695444 h 109"/>
                  <a:gd name="T18" fmla="*/ 176410938 w 108"/>
                  <a:gd name="T19" fmla="*/ 274695444 h 109"/>
                  <a:gd name="T20" fmla="*/ 176410938 w 108"/>
                  <a:gd name="T21" fmla="*/ 176410428 h 109"/>
                  <a:gd name="T22" fmla="*/ 272176875 w 108"/>
                  <a:gd name="T23" fmla="*/ 176410428 h 109"/>
                  <a:gd name="T24" fmla="*/ 272176875 w 108"/>
                  <a:gd name="T25" fmla="*/ 95765661 h 10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8" h="109">
                    <a:moveTo>
                      <a:pt x="108" y="38"/>
                    </a:moveTo>
                    <a:lnTo>
                      <a:pt x="70" y="38"/>
                    </a:lnTo>
                    <a:lnTo>
                      <a:pt x="70" y="0"/>
                    </a:lnTo>
                    <a:lnTo>
                      <a:pt x="38" y="0"/>
                    </a:lnTo>
                    <a:lnTo>
                      <a:pt x="38" y="38"/>
                    </a:lnTo>
                    <a:lnTo>
                      <a:pt x="0" y="38"/>
                    </a:lnTo>
                    <a:lnTo>
                      <a:pt x="0" y="70"/>
                    </a:lnTo>
                    <a:lnTo>
                      <a:pt x="38" y="70"/>
                    </a:lnTo>
                    <a:lnTo>
                      <a:pt x="38" y="109"/>
                    </a:lnTo>
                    <a:lnTo>
                      <a:pt x="70" y="109"/>
                    </a:lnTo>
                    <a:lnTo>
                      <a:pt x="70" y="70"/>
                    </a:lnTo>
                    <a:lnTo>
                      <a:pt x="108" y="70"/>
                    </a:lnTo>
                    <a:lnTo>
                      <a:pt x="108" y="3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6" name="Freeform 12">
            <a:extLst>
              <a:ext uri="{FF2B5EF4-FFF2-40B4-BE49-F238E27FC236}">
                <a16:creationId xmlns:a16="http://schemas.microsoft.com/office/drawing/2014/main" id="{ECFD62F3-3B14-4919-814A-AE7478353CDA}"/>
              </a:ext>
            </a:extLst>
          </p:cNvPr>
          <p:cNvSpPr/>
          <p:nvPr/>
        </p:nvSpPr>
        <p:spPr bwMode="auto">
          <a:xfrm>
            <a:off x="4586522" y="2552403"/>
            <a:ext cx="1864783" cy="1202267"/>
          </a:xfrm>
          <a:custGeom>
            <a:avLst/>
            <a:gdLst>
              <a:gd name="T0" fmla="*/ 1882623288 w 1039"/>
              <a:gd name="T1" fmla="*/ 0 h 671"/>
              <a:gd name="T2" fmla="*/ 915037996 w 1039"/>
              <a:gd name="T3" fmla="*/ 0 h 671"/>
              <a:gd name="T4" fmla="*/ 0 w 1039"/>
              <a:gd name="T5" fmla="*/ 1211718167 h 671"/>
              <a:gd name="T6" fmla="*/ 967585292 w 1039"/>
              <a:gd name="T7" fmla="*/ 1211718167 h 671"/>
              <a:gd name="T8" fmla="*/ 1882623288 w 1039"/>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9" h="671">
                <a:moveTo>
                  <a:pt x="1039" y="0"/>
                </a:moveTo>
                <a:lnTo>
                  <a:pt x="505" y="0"/>
                </a:lnTo>
                <a:lnTo>
                  <a:pt x="0" y="671"/>
                </a:lnTo>
                <a:lnTo>
                  <a:pt x="534" y="671"/>
                </a:lnTo>
                <a:lnTo>
                  <a:pt x="1039" y="0"/>
                </a:lnTo>
                <a:close/>
              </a:path>
            </a:pathLst>
          </a:custGeom>
          <a:solidFill>
            <a:srgbClr val="E34326"/>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grpSp>
        <p:nvGrpSpPr>
          <p:cNvPr id="54" name="Groupe 53">
            <a:extLst>
              <a:ext uri="{FF2B5EF4-FFF2-40B4-BE49-F238E27FC236}">
                <a16:creationId xmlns:a16="http://schemas.microsoft.com/office/drawing/2014/main" id="{BCAF554B-AA67-4129-95AE-9A1B061BF9F6}"/>
              </a:ext>
            </a:extLst>
          </p:cNvPr>
          <p:cNvGrpSpPr/>
          <p:nvPr/>
        </p:nvGrpSpPr>
        <p:grpSpPr>
          <a:xfrm rot="17098393">
            <a:off x="5146474" y="2836792"/>
            <a:ext cx="617967" cy="675988"/>
            <a:chOff x="5053798" y="1427058"/>
            <a:chExt cx="617967" cy="675988"/>
          </a:xfrm>
        </p:grpSpPr>
        <p:grpSp>
          <p:nvGrpSpPr>
            <p:cNvPr id="47" name="Groupe 46">
              <a:extLst>
                <a:ext uri="{FF2B5EF4-FFF2-40B4-BE49-F238E27FC236}">
                  <a16:creationId xmlns:a16="http://schemas.microsoft.com/office/drawing/2014/main" id="{8082A74E-FC09-4744-B10B-047130C68337}"/>
                </a:ext>
              </a:extLst>
            </p:cNvPr>
            <p:cNvGrpSpPr/>
            <p:nvPr/>
          </p:nvGrpSpPr>
          <p:grpSpPr>
            <a:xfrm rot="18687959">
              <a:off x="4924417" y="1556439"/>
              <a:ext cx="514350" cy="255587"/>
              <a:chOff x="5131224" y="1492035"/>
              <a:chExt cx="514350" cy="255587"/>
            </a:xfrm>
          </p:grpSpPr>
          <p:sp>
            <p:nvSpPr>
              <p:cNvPr id="43" name="Freeform 200">
                <a:extLst>
                  <a:ext uri="{FF2B5EF4-FFF2-40B4-BE49-F238E27FC236}">
                    <a16:creationId xmlns:a16="http://schemas.microsoft.com/office/drawing/2014/main" id="{F737CD88-D7F0-4A95-BB2E-CCDC9118852D}"/>
                  </a:ext>
                </a:extLst>
              </p:cNvPr>
              <p:cNvSpPr/>
              <p:nvPr/>
            </p:nvSpPr>
            <p:spPr bwMode="auto">
              <a:xfrm>
                <a:off x="5131224" y="1507910"/>
                <a:ext cx="225425" cy="230187"/>
              </a:xfrm>
              <a:custGeom>
                <a:avLst/>
                <a:gdLst>
                  <a:gd name="T0" fmla="*/ 635079375 w 71"/>
                  <a:gd name="T1" fmla="*/ 531495389 h 72"/>
                  <a:gd name="T2" fmla="*/ 201612500 w 71"/>
                  <a:gd name="T3" fmla="*/ 643928950 h 72"/>
                  <a:gd name="T4" fmla="*/ 90725625 w 71"/>
                  <a:gd name="T5" fmla="*/ 204422041 h 72"/>
                  <a:gd name="T6" fmla="*/ 524192500 w 71"/>
                  <a:gd name="T7" fmla="*/ 91988480 h 72"/>
                  <a:gd name="T8" fmla="*/ 635079375 w 71"/>
                  <a:gd name="T9" fmla="*/ 531495389 h 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1" h="72">
                    <a:moveTo>
                      <a:pt x="63" y="52"/>
                    </a:moveTo>
                    <a:cubicBezTo>
                      <a:pt x="54" y="67"/>
                      <a:pt x="35" y="72"/>
                      <a:pt x="20" y="63"/>
                    </a:cubicBezTo>
                    <a:cubicBezTo>
                      <a:pt x="5" y="54"/>
                      <a:pt x="0" y="35"/>
                      <a:pt x="9" y="20"/>
                    </a:cubicBezTo>
                    <a:cubicBezTo>
                      <a:pt x="17" y="5"/>
                      <a:pt x="37" y="0"/>
                      <a:pt x="52" y="9"/>
                    </a:cubicBezTo>
                    <a:cubicBezTo>
                      <a:pt x="66" y="18"/>
                      <a:pt x="71" y="37"/>
                      <a:pt x="63"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201">
                <a:extLst>
                  <a:ext uri="{FF2B5EF4-FFF2-40B4-BE49-F238E27FC236}">
                    <a16:creationId xmlns:a16="http://schemas.microsoft.com/office/drawing/2014/main" id="{87C24BBA-8EF4-4601-A5A8-E4CF74844675}"/>
                  </a:ext>
                </a:extLst>
              </p:cNvPr>
              <p:cNvSpPr/>
              <p:nvPr/>
            </p:nvSpPr>
            <p:spPr bwMode="auto">
              <a:xfrm>
                <a:off x="5162974" y="1498385"/>
                <a:ext cx="165100" cy="242887"/>
              </a:xfrm>
              <a:custGeom>
                <a:avLst/>
                <a:gdLst>
                  <a:gd name="T0" fmla="*/ 60483750 w 104"/>
                  <a:gd name="T1" fmla="*/ 385582319 h 153"/>
                  <a:gd name="T2" fmla="*/ 0 w 104"/>
                  <a:gd name="T3" fmla="*/ 350300204 h 153"/>
                  <a:gd name="T4" fmla="*/ 201612500 w 104"/>
                  <a:gd name="T5" fmla="*/ 0 h 153"/>
                  <a:gd name="T6" fmla="*/ 262096250 w 104"/>
                  <a:gd name="T7" fmla="*/ 35282115 h 153"/>
                  <a:gd name="T8" fmla="*/ 60483750 w 104"/>
                  <a:gd name="T9" fmla="*/ 385582319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53">
                    <a:moveTo>
                      <a:pt x="24" y="153"/>
                    </a:moveTo>
                    <a:lnTo>
                      <a:pt x="0" y="139"/>
                    </a:lnTo>
                    <a:lnTo>
                      <a:pt x="80" y="0"/>
                    </a:lnTo>
                    <a:lnTo>
                      <a:pt x="104" y="14"/>
                    </a:lnTo>
                    <a:lnTo>
                      <a:pt x="24" y="153"/>
                    </a:lnTo>
                    <a:close/>
                  </a:path>
                </a:pathLst>
              </a:custGeom>
              <a:solidFill>
                <a:srgbClr val="95C1A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Freeform 203">
                <a:extLst>
                  <a:ext uri="{FF2B5EF4-FFF2-40B4-BE49-F238E27FC236}">
                    <a16:creationId xmlns:a16="http://schemas.microsoft.com/office/drawing/2014/main" id="{CFD2C1F6-1318-45DE-B5AA-0B40A345A6E8}"/>
                  </a:ext>
                </a:extLst>
              </p:cNvPr>
              <p:cNvSpPr/>
              <p:nvPr/>
            </p:nvSpPr>
            <p:spPr bwMode="auto">
              <a:xfrm>
                <a:off x="5423324" y="1511085"/>
                <a:ext cx="222250" cy="223837"/>
              </a:xfrm>
              <a:custGeom>
                <a:avLst/>
                <a:gdLst>
                  <a:gd name="T0" fmla="*/ 655240625 w 70"/>
                  <a:gd name="T1" fmla="*/ 265851205 h 70"/>
                  <a:gd name="T2" fmla="*/ 443547500 w 70"/>
                  <a:gd name="T3" fmla="*/ 664632809 h 70"/>
                  <a:gd name="T4" fmla="*/ 50403125 w 70"/>
                  <a:gd name="T5" fmla="*/ 449905975 h 70"/>
                  <a:gd name="T6" fmla="*/ 262096250 w 70"/>
                  <a:gd name="T7" fmla="*/ 51124371 h 70"/>
                  <a:gd name="T8" fmla="*/ 655240625 w 70"/>
                  <a:gd name="T9" fmla="*/ 265851205 h 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 h="70">
                    <a:moveTo>
                      <a:pt x="65" y="26"/>
                    </a:moveTo>
                    <a:cubicBezTo>
                      <a:pt x="70" y="42"/>
                      <a:pt x="61" y="60"/>
                      <a:pt x="44" y="65"/>
                    </a:cubicBezTo>
                    <a:cubicBezTo>
                      <a:pt x="28" y="70"/>
                      <a:pt x="10" y="61"/>
                      <a:pt x="5" y="44"/>
                    </a:cubicBezTo>
                    <a:cubicBezTo>
                      <a:pt x="0" y="28"/>
                      <a:pt x="10" y="10"/>
                      <a:pt x="26" y="5"/>
                    </a:cubicBezTo>
                    <a:cubicBezTo>
                      <a:pt x="43" y="0"/>
                      <a:pt x="60" y="9"/>
                      <a:pt x="65" y="2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204">
                <a:extLst>
                  <a:ext uri="{FF2B5EF4-FFF2-40B4-BE49-F238E27FC236}">
                    <a16:creationId xmlns:a16="http://schemas.microsoft.com/office/drawing/2014/main" id="{D93B80ED-C7EC-4DF1-9D06-F62BE84A973A}"/>
                  </a:ext>
                </a:extLst>
              </p:cNvPr>
              <p:cNvSpPr/>
              <p:nvPr/>
            </p:nvSpPr>
            <p:spPr bwMode="auto">
              <a:xfrm>
                <a:off x="5474124" y="1492035"/>
                <a:ext cx="117475" cy="255587"/>
              </a:xfrm>
              <a:custGeom>
                <a:avLst/>
                <a:gdLst>
                  <a:gd name="T0" fmla="*/ 186491563 w 74"/>
                  <a:gd name="T1" fmla="*/ 385582358 h 161"/>
                  <a:gd name="T2" fmla="*/ 120967500 w 74"/>
                  <a:gd name="T3" fmla="*/ 405743569 h 161"/>
                  <a:gd name="T4" fmla="*/ 0 w 74"/>
                  <a:gd name="T5" fmla="*/ 20161211 h 161"/>
                  <a:gd name="T6" fmla="*/ 70564375 w 74"/>
                  <a:gd name="T7" fmla="*/ 0 h 161"/>
                  <a:gd name="T8" fmla="*/ 186491563 w 74"/>
                  <a:gd name="T9" fmla="*/ 385582358 h 1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161">
                    <a:moveTo>
                      <a:pt x="74" y="153"/>
                    </a:moveTo>
                    <a:lnTo>
                      <a:pt x="48" y="161"/>
                    </a:lnTo>
                    <a:lnTo>
                      <a:pt x="0" y="8"/>
                    </a:lnTo>
                    <a:lnTo>
                      <a:pt x="28" y="0"/>
                    </a:lnTo>
                    <a:lnTo>
                      <a:pt x="74" y="153"/>
                    </a:lnTo>
                    <a:close/>
                  </a:path>
                </a:pathLst>
              </a:custGeom>
              <a:solidFill>
                <a:srgbClr val="95C1A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53" name="Groupe 52">
              <a:extLst>
                <a:ext uri="{FF2B5EF4-FFF2-40B4-BE49-F238E27FC236}">
                  <a16:creationId xmlns:a16="http://schemas.microsoft.com/office/drawing/2014/main" id="{7BB6F037-5862-404C-B574-1C763034ED95}"/>
                </a:ext>
              </a:extLst>
            </p:cNvPr>
            <p:cNvGrpSpPr/>
            <p:nvPr/>
          </p:nvGrpSpPr>
          <p:grpSpPr>
            <a:xfrm>
              <a:off x="5284968" y="1617602"/>
              <a:ext cx="386797" cy="485444"/>
              <a:chOff x="5284968" y="1617602"/>
              <a:chExt cx="386797" cy="485444"/>
            </a:xfrm>
          </p:grpSpPr>
          <p:sp>
            <p:nvSpPr>
              <p:cNvPr id="48" name="Freeform 205">
                <a:extLst>
                  <a:ext uri="{FF2B5EF4-FFF2-40B4-BE49-F238E27FC236}">
                    <a16:creationId xmlns:a16="http://schemas.microsoft.com/office/drawing/2014/main" id="{F9058DFE-F551-4364-BE96-DA258F20B25F}"/>
                  </a:ext>
                </a:extLst>
              </p:cNvPr>
              <p:cNvSpPr/>
              <p:nvPr/>
            </p:nvSpPr>
            <p:spPr bwMode="auto">
              <a:xfrm rot="19765287">
                <a:off x="5415732" y="1900077"/>
                <a:ext cx="158750" cy="123825"/>
              </a:xfrm>
              <a:custGeom>
                <a:avLst/>
                <a:gdLst>
                  <a:gd name="T0" fmla="*/ 302418750 w 50"/>
                  <a:gd name="T1" fmla="*/ 0 h 39"/>
                  <a:gd name="T2" fmla="*/ 504031250 w 50"/>
                  <a:gd name="T3" fmla="*/ 191531875 h 39"/>
                  <a:gd name="T4" fmla="*/ 302418750 w 50"/>
                  <a:gd name="T5" fmla="*/ 393144375 h 39"/>
                  <a:gd name="T6" fmla="*/ 0 w 50"/>
                  <a:gd name="T7" fmla="*/ 393144375 h 39"/>
                  <a:gd name="T8" fmla="*/ 0 w 50"/>
                  <a:gd name="T9" fmla="*/ 0 h 39"/>
                  <a:gd name="T10" fmla="*/ 302418750 w 50"/>
                  <a:gd name="T11" fmla="*/ 0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39">
                    <a:moveTo>
                      <a:pt x="30" y="0"/>
                    </a:moveTo>
                    <a:cubicBezTo>
                      <a:pt x="41" y="0"/>
                      <a:pt x="50" y="8"/>
                      <a:pt x="50" y="19"/>
                    </a:cubicBezTo>
                    <a:cubicBezTo>
                      <a:pt x="50" y="30"/>
                      <a:pt x="41" y="39"/>
                      <a:pt x="30" y="39"/>
                    </a:cubicBezTo>
                    <a:cubicBezTo>
                      <a:pt x="0" y="39"/>
                      <a:pt x="0" y="39"/>
                      <a:pt x="0" y="39"/>
                    </a:cubicBezTo>
                    <a:cubicBezTo>
                      <a:pt x="0" y="0"/>
                      <a:pt x="0" y="0"/>
                      <a:pt x="0" y="0"/>
                    </a:cubicBezTo>
                    <a:lnTo>
                      <a:pt x="30" y="0"/>
                    </a:lnTo>
                    <a:close/>
                  </a:path>
                </a:pathLst>
              </a:custGeom>
              <a:solidFill>
                <a:schemeClr val="accent1"/>
              </a:solidFill>
              <a:ln>
                <a:noFill/>
              </a:ln>
            </p:spPr>
            <p:txBody>
              <a:bodyPr/>
              <a:lstStyle/>
              <a:p>
                <a:endParaRPr lang="zh-CN" altLang="en-US"/>
              </a:p>
            </p:txBody>
          </p:sp>
          <p:sp>
            <p:nvSpPr>
              <p:cNvPr id="49" name="Freeform 206">
                <a:extLst>
                  <a:ext uri="{FF2B5EF4-FFF2-40B4-BE49-F238E27FC236}">
                    <a16:creationId xmlns:a16="http://schemas.microsoft.com/office/drawing/2014/main" id="{5515A2F7-7C68-44BD-8A45-4B4A4EDA5282}"/>
                  </a:ext>
                </a:extLst>
              </p:cNvPr>
              <p:cNvSpPr/>
              <p:nvPr/>
            </p:nvSpPr>
            <p:spPr bwMode="auto">
              <a:xfrm rot="19765287">
                <a:off x="5284968" y="1979221"/>
                <a:ext cx="152400" cy="123825"/>
              </a:xfrm>
              <a:custGeom>
                <a:avLst/>
                <a:gdLst>
                  <a:gd name="T0" fmla="*/ 201612500 w 48"/>
                  <a:gd name="T1" fmla="*/ 0 h 39"/>
                  <a:gd name="T2" fmla="*/ 483870000 w 48"/>
                  <a:gd name="T3" fmla="*/ 0 h 39"/>
                  <a:gd name="T4" fmla="*/ 483870000 w 48"/>
                  <a:gd name="T5" fmla="*/ 393144375 h 39"/>
                  <a:gd name="T6" fmla="*/ 201612500 w 48"/>
                  <a:gd name="T7" fmla="*/ 393144375 h 39"/>
                  <a:gd name="T8" fmla="*/ 0 w 48"/>
                  <a:gd name="T9" fmla="*/ 191531875 h 39"/>
                  <a:gd name="T10" fmla="*/ 201612500 w 48"/>
                  <a:gd name="T11" fmla="*/ 0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39">
                    <a:moveTo>
                      <a:pt x="20" y="0"/>
                    </a:moveTo>
                    <a:cubicBezTo>
                      <a:pt x="48" y="0"/>
                      <a:pt x="48" y="0"/>
                      <a:pt x="48" y="0"/>
                    </a:cubicBezTo>
                    <a:cubicBezTo>
                      <a:pt x="48" y="39"/>
                      <a:pt x="48" y="39"/>
                      <a:pt x="48" y="39"/>
                    </a:cubicBezTo>
                    <a:cubicBezTo>
                      <a:pt x="20" y="39"/>
                      <a:pt x="20" y="39"/>
                      <a:pt x="20" y="39"/>
                    </a:cubicBezTo>
                    <a:cubicBezTo>
                      <a:pt x="9" y="39"/>
                      <a:pt x="0" y="30"/>
                      <a:pt x="0" y="19"/>
                    </a:cubicBezTo>
                    <a:cubicBezTo>
                      <a:pt x="0" y="8"/>
                      <a:pt x="9" y="0"/>
                      <a:pt x="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207">
                <a:extLst>
                  <a:ext uri="{FF2B5EF4-FFF2-40B4-BE49-F238E27FC236}">
                    <a16:creationId xmlns:a16="http://schemas.microsoft.com/office/drawing/2014/main" id="{8C36547B-4F8F-45A6-8A9B-7F815A09D596}"/>
                  </a:ext>
                </a:extLst>
              </p:cNvPr>
              <p:cNvSpPr/>
              <p:nvPr/>
            </p:nvSpPr>
            <p:spPr bwMode="auto">
              <a:xfrm rot="19765287">
                <a:off x="5380773" y="1697150"/>
                <a:ext cx="160338" cy="123825"/>
              </a:xfrm>
              <a:custGeom>
                <a:avLst/>
                <a:gdLst>
                  <a:gd name="T0" fmla="*/ 205665553 w 50"/>
                  <a:gd name="T1" fmla="*/ 393144375 h 39"/>
                  <a:gd name="T2" fmla="*/ 0 w 50"/>
                  <a:gd name="T3" fmla="*/ 191531875 h 39"/>
                  <a:gd name="T4" fmla="*/ 205665553 w 50"/>
                  <a:gd name="T5" fmla="*/ 0 h 39"/>
                  <a:gd name="T6" fmla="*/ 514165485 w 50"/>
                  <a:gd name="T7" fmla="*/ 0 h 39"/>
                  <a:gd name="T8" fmla="*/ 514165485 w 50"/>
                  <a:gd name="T9" fmla="*/ 393144375 h 39"/>
                  <a:gd name="T10" fmla="*/ 205665553 w 50"/>
                  <a:gd name="T11" fmla="*/ 39314437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 h="39">
                    <a:moveTo>
                      <a:pt x="20" y="39"/>
                    </a:moveTo>
                    <a:cubicBezTo>
                      <a:pt x="9" y="39"/>
                      <a:pt x="0" y="30"/>
                      <a:pt x="0" y="19"/>
                    </a:cubicBezTo>
                    <a:cubicBezTo>
                      <a:pt x="0" y="9"/>
                      <a:pt x="9" y="0"/>
                      <a:pt x="20" y="0"/>
                    </a:cubicBezTo>
                    <a:cubicBezTo>
                      <a:pt x="50" y="0"/>
                      <a:pt x="50" y="0"/>
                      <a:pt x="50" y="0"/>
                    </a:cubicBezTo>
                    <a:cubicBezTo>
                      <a:pt x="50" y="39"/>
                      <a:pt x="50" y="39"/>
                      <a:pt x="50" y="39"/>
                    </a:cubicBezTo>
                    <a:lnTo>
                      <a:pt x="20" y="39"/>
                    </a:lnTo>
                    <a:close/>
                  </a:path>
                </a:pathLst>
              </a:cu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208">
                <a:extLst>
                  <a:ext uri="{FF2B5EF4-FFF2-40B4-BE49-F238E27FC236}">
                    <a16:creationId xmlns:a16="http://schemas.microsoft.com/office/drawing/2014/main" id="{5B4D7E6D-75E6-43D7-9FE9-A5294F12AF2B}"/>
                  </a:ext>
                </a:extLst>
              </p:cNvPr>
              <p:cNvSpPr/>
              <p:nvPr/>
            </p:nvSpPr>
            <p:spPr bwMode="auto">
              <a:xfrm rot="19765287">
                <a:off x="5519365" y="1617602"/>
                <a:ext cx="152400" cy="123825"/>
              </a:xfrm>
              <a:custGeom>
                <a:avLst/>
                <a:gdLst>
                  <a:gd name="T0" fmla="*/ 282257500 w 48"/>
                  <a:gd name="T1" fmla="*/ 393144375 h 39"/>
                  <a:gd name="T2" fmla="*/ 0 w 48"/>
                  <a:gd name="T3" fmla="*/ 393144375 h 39"/>
                  <a:gd name="T4" fmla="*/ 0 w 48"/>
                  <a:gd name="T5" fmla="*/ 0 h 39"/>
                  <a:gd name="T6" fmla="*/ 282257500 w 48"/>
                  <a:gd name="T7" fmla="*/ 0 h 39"/>
                  <a:gd name="T8" fmla="*/ 483870000 w 48"/>
                  <a:gd name="T9" fmla="*/ 191531875 h 39"/>
                  <a:gd name="T10" fmla="*/ 282257500 w 48"/>
                  <a:gd name="T11" fmla="*/ 393144375 h 3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8" h="39">
                    <a:moveTo>
                      <a:pt x="28" y="39"/>
                    </a:moveTo>
                    <a:cubicBezTo>
                      <a:pt x="0" y="39"/>
                      <a:pt x="0" y="39"/>
                      <a:pt x="0" y="39"/>
                    </a:cubicBezTo>
                    <a:cubicBezTo>
                      <a:pt x="0" y="0"/>
                      <a:pt x="0" y="0"/>
                      <a:pt x="0" y="0"/>
                    </a:cubicBezTo>
                    <a:cubicBezTo>
                      <a:pt x="28" y="0"/>
                      <a:pt x="28" y="0"/>
                      <a:pt x="28" y="0"/>
                    </a:cubicBezTo>
                    <a:cubicBezTo>
                      <a:pt x="39" y="0"/>
                      <a:pt x="48" y="9"/>
                      <a:pt x="48" y="19"/>
                    </a:cubicBezTo>
                    <a:cubicBezTo>
                      <a:pt x="48" y="30"/>
                      <a:pt x="39" y="39"/>
                      <a:pt x="28"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7" name="Freeform 13">
            <a:extLst>
              <a:ext uri="{FF2B5EF4-FFF2-40B4-BE49-F238E27FC236}">
                <a16:creationId xmlns:a16="http://schemas.microsoft.com/office/drawing/2014/main" id="{6D315EC1-1572-44F1-99E2-8321E5710272}"/>
              </a:ext>
            </a:extLst>
          </p:cNvPr>
          <p:cNvSpPr/>
          <p:nvPr/>
        </p:nvSpPr>
        <p:spPr bwMode="auto">
          <a:xfrm>
            <a:off x="7122288" y="2550287"/>
            <a:ext cx="1862667" cy="1202267"/>
          </a:xfrm>
          <a:custGeom>
            <a:avLst/>
            <a:gdLst>
              <a:gd name="T0" fmla="*/ 1881975892 w 1037"/>
              <a:gd name="T1" fmla="*/ 0 h 671"/>
              <a:gd name="T2" fmla="*/ 912857997 w 1037"/>
              <a:gd name="T3" fmla="*/ 0 h 671"/>
              <a:gd name="T4" fmla="*/ 0 w 1037"/>
              <a:gd name="T5" fmla="*/ 1211718167 h 671"/>
              <a:gd name="T6" fmla="*/ 969117895 w 1037"/>
              <a:gd name="T7" fmla="*/ 1211718167 h 671"/>
              <a:gd name="T8" fmla="*/ 1881975892 w 1037"/>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7" h="671">
                <a:moveTo>
                  <a:pt x="1037" y="0"/>
                </a:moveTo>
                <a:lnTo>
                  <a:pt x="503" y="0"/>
                </a:lnTo>
                <a:lnTo>
                  <a:pt x="0" y="671"/>
                </a:lnTo>
                <a:lnTo>
                  <a:pt x="534" y="671"/>
                </a:lnTo>
                <a:lnTo>
                  <a:pt x="1037" y="0"/>
                </a:lnTo>
                <a:close/>
              </a:path>
            </a:pathLst>
          </a:custGeom>
          <a:solidFill>
            <a:srgbClr val="00965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sp>
        <p:nvSpPr>
          <p:cNvPr id="55" name="Freeform 17">
            <a:extLst>
              <a:ext uri="{FF2B5EF4-FFF2-40B4-BE49-F238E27FC236}">
                <a16:creationId xmlns:a16="http://schemas.microsoft.com/office/drawing/2014/main" id="{7CC560C6-7D6C-4AC1-83A3-9217C4EE346B}"/>
              </a:ext>
            </a:extLst>
          </p:cNvPr>
          <p:cNvSpPr>
            <a:spLocks noEditPoints="1"/>
          </p:cNvSpPr>
          <p:nvPr/>
        </p:nvSpPr>
        <p:spPr bwMode="auto">
          <a:xfrm>
            <a:off x="7738648" y="2857254"/>
            <a:ext cx="507177" cy="563411"/>
          </a:xfrm>
          <a:custGeom>
            <a:avLst/>
            <a:gdLst>
              <a:gd name="T0" fmla="*/ 185231484 w 72"/>
              <a:gd name="T1" fmla="*/ 542463616 h 85"/>
              <a:gd name="T2" fmla="*/ 231540050 w 72"/>
              <a:gd name="T3" fmla="*/ 557746423 h 85"/>
              <a:gd name="T4" fmla="*/ 138922919 w 72"/>
              <a:gd name="T5" fmla="*/ 229211692 h 85"/>
              <a:gd name="T6" fmla="*/ 138922919 w 72"/>
              <a:gd name="T7" fmla="*/ 244491734 h 85"/>
              <a:gd name="T8" fmla="*/ 30873303 w 72"/>
              <a:gd name="T9" fmla="*/ 420217749 h 85"/>
              <a:gd name="T10" fmla="*/ 23152894 w 72"/>
              <a:gd name="T11" fmla="*/ 420217749 h 85"/>
              <a:gd name="T12" fmla="*/ 131205288 w 72"/>
              <a:gd name="T13" fmla="*/ 221568906 h 85"/>
              <a:gd name="T14" fmla="*/ 138922919 w 72"/>
              <a:gd name="T15" fmla="*/ 229211692 h 85"/>
              <a:gd name="T16" fmla="*/ 524823928 w 72"/>
              <a:gd name="T17" fmla="*/ 450780598 h 85"/>
              <a:gd name="T18" fmla="*/ 416771534 w 72"/>
              <a:gd name="T19" fmla="*/ 626509378 h 85"/>
              <a:gd name="T20" fmla="*/ 416771534 w 72"/>
              <a:gd name="T21" fmla="*/ 641789420 h 85"/>
              <a:gd name="T22" fmla="*/ 424489166 w 72"/>
              <a:gd name="T23" fmla="*/ 641789420 h 85"/>
              <a:gd name="T24" fmla="*/ 532541559 w 72"/>
              <a:gd name="T25" fmla="*/ 450780598 h 85"/>
              <a:gd name="T26" fmla="*/ 463080100 w 72"/>
              <a:gd name="T27" fmla="*/ 450780598 h 85"/>
              <a:gd name="T28" fmla="*/ 455359691 w 72"/>
              <a:gd name="T29" fmla="*/ 450780598 h 85"/>
              <a:gd name="T30" fmla="*/ 385898231 w 72"/>
              <a:gd name="T31" fmla="*/ 573026465 h 85"/>
              <a:gd name="T32" fmla="*/ 385898231 w 72"/>
              <a:gd name="T33" fmla="*/ 580666486 h 85"/>
              <a:gd name="T34" fmla="*/ 393615863 w 72"/>
              <a:gd name="T35" fmla="*/ 595946529 h 85"/>
              <a:gd name="T36" fmla="*/ 463080100 w 72"/>
              <a:gd name="T37" fmla="*/ 450780598 h 85"/>
              <a:gd name="T38" fmla="*/ 169796222 w 72"/>
              <a:gd name="T39" fmla="*/ 282691840 h 85"/>
              <a:gd name="T40" fmla="*/ 169796222 w 72"/>
              <a:gd name="T41" fmla="*/ 297974646 h 85"/>
              <a:gd name="T42" fmla="*/ 100334763 w 72"/>
              <a:gd name="T43" fmla="*/ 412577728 h 85"/>
              <a:gd name="T44" fmla="*/ 92617131 w 72"/>
              <a:gd name="T45" fmla="*/ 420217749 h 85"/>
              <a:gd name="T46" fmla="*/ 162078591 w 72"/>
              <a:gd name="T47" fmla="*/ 275051819 h 85"/>
              <a:gd name="T48" fmla="*/ 393615863 w 72"/>
              <a:gd name="T49" fmla="*/ 435500556 h 85"/>
              <a:gd name="T50" fmla="*/ 355027706 w 72"/>
              <a:gd name="T51" fmla="*/ 580666486 h 85"/>
              <a:gd name="T52" fmla="*/ 108052394 w 72"/>
              <a:gd name="T53" fmla="*/ 473700662 h 85"/>
              <a:gd name="T54" fmla="*/ 169796222 w 72"/>
              <a:gd name="T55" fmla="*/ 404937707 h 85"/>
              <a:gd name="T56" fmla="*/ 316436772 w 72"/>
              <a:gd name="T57" fmla="*/ 290331861 h 85"/>
              <a:gd name="T58" fmla="*/ 347310075 w 72"/>
              <a:gd name="T59" fmla="*/ 252131755 h 85"/>
              <a:gd name="T60" fmla="*/ 401336272 w 72"/>
              <a:gd name="T61" fmla="*/ 267411798 h 85"/>
              <a:gd name="T62" fmla="*/ 393615863 w 72"/>
              <a:gd name="T63" fmla="*/ 282691840 h 85"/>
              <a:gd name="T64" fmla="*/ 393615863 w 72"/>
              <a:gd name="T65" fmla="*/ 435500556 h 85"/>
              <a:gd name="T66" fmla="*/ 455359691 w 72"/>
              <a:gd name="T67" fmla="*/ 53482912 h 85"/>
              <a:gd name="T68" fmla="*/ 517103519 w 72"/>
              <a:gd name="T69" fmla="*/ 84042997 h 85"/>
              <a:gd name="T70" fmla="*/ 416771534 w 72"/>
              <a:gd name="T71" fmla="*/ 259771776 h 85"/>
              <a:gd name="T72" fmla="*/ 362745338 w 72"/>
              <a:gd name="T73" fmla="*/ 236851713 h 85"/>
              <a:gd name="T74" fmla="*/ 470797731 w 72"/>
              <a:gd name="T75" fmla="*/ 38202870 h 85"/>
              <a:gd name="T76" fmla="*/ 524823928 w 72"/>
              <a:gd name="T77" fmla="*/ 68762955 h 85"/>
              <a:gd name="T78" fmla="*/ 470797731 w 72"/>
              <a:gd name="T79" fmla="*/ 45842891 h 8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2" h="85">
                <a:moveTo>
                  <a:pt x="30" y="74"/>
                </a:moveTo>
                <a:cubicBezTo>
                  <a:pt x="27" y="78"/>
                  <a:pt x="22" y="74"/>
                  <a:pt x="24" y="71"/>
                </a:cubicBezTo>
                <a:cubicBezTo>
                  <a:pt x="24" y="70"/>
                  <a:pt x="24" y="70"/>
                  <a:pt x="25" y="70"/>
                </a:cubicBezTo>
                <a:cubicBezTo>
                  <a:pt x="30" y="73"/>
                  <a:pt x="30" y="73"/>
                  <a:pt x="30" y="73"/>
                </a:cubicBezTo>
                <a:cubicBezTo>
                  <a:pt x="31" y="73"/>
                  <a:pt x="31" y="74"/>
                  <a:pt x="30" y="74"/>
                </a:cubicBezTo>
                <a:close/>
                <a:moveTo>
                  <a:pt x="18" y="30"/>
                </a:moveTo>
                <a:cubicBezTo>
                  <a:pt x="19" y="30"/>
                  <a:pt x="19" y="30"/>
                  <a:pt x="19" y="30"/>
                </a:cubicBezTo>
                <a:cubicBezTo>
                  <a:pt x="19" y="31"/>
                  <a:pt x="18" y="32"/>
                  <a:pt x="18" y="32"/>
                </a:cubicBezTo>
                <a:cubicBezTo>
                  <a:pt x="9" y="35"/>
                  <a:pt x="3" y="44"/>
                  <a:pt x="5" y="54"/>
                </a:cubicBezTo>
                <a:cubicBezTo>
                  <a:pt x="5" y="54"/>
                  <a:pt x="5" y="55"/>
                  <a:pt x="4" y="55"/>
                </a:cubicBezTo>
                <a:cubicBezTo>
                  <a:pt x="4" y="55"/>
                  <a:pt x="4" y="55"/>
                  <a:pt x="4" y="55"/>
                </a:cubicBezTo>
                <a:cubicBezTo>
                  <a:pt x="4" y="55"/>
                  <a:pt x="3" y="55"/>
                  <a:pt x="3" y="55"/>
                </a:cubicBezTo>
                <a:cubicBezTo>
                  <a:pt x="3" y="55"/>
                  <a:pt x="3" y="55"/>
                  <a:pt x="3" y="54"/>
                </a:cubicBezTo>
                <a:cubicBezTo>
                  <a:pt x="0" y="43"/>
                  <a:pt x="7" y="33"/>
                  <a:pt x="17" y="29"/>
                </a:cubicBezTo>
                <a:cubicBezTo>
                  <a:pt x="17" y="29"/>
                  <a:pt x="18" y="29"/>
                  <a:pt x="18" y="29"/>
                </a:cubicBezTo>
                <a:cubicBezTo>
                  <a:pt x="18" y="29"/>
                  <a:pt x="18" y="30"/>
                  <a:pt x="18" y="30"/>
                </a:cubicBezTo>
                <a:close/>
                <a:moveTo>
                  <a:pt x="68" y="59"/>
                </a:moveTo>
                <a:cubicBezTo>
                  <a:pt x="68" y="59"/>
                  <a:pt x="68" y="59"/>
                  <a:pt x="68" y="59"/>
                </a:cubicBezTo>
                <a:cubicBezTo>
                  <a:pt x="67" y="59"/>
                  <a:pt x="67" y="59"/>
                  <a:pt x="67" y="60"/>
                </a:cubicBezTo>
                <a:cubicBezTo>
                  <a:pt x="69" y="69"/>
                  <a:pt x="63" y="79"/>
                  <a:pt x="54" y="82"/>
                </a:cubicBezTo>
                <a:cubicBezTo>
                  <a:pt x="54" y="82"/>
                  <a:pt x="53" y="83"/>
                  <a:pt x="53" y="83"/>
                </a:cubicBezTo>
                <a:cubicBezTo>
                  <a:pt x="54" y="84"/>
                  <a:pt x="54" y="84"/>
                  <a:pt x="54" y="84"/>
                </a:cubicBezTo>
                <a:cubicBezTo>
                  <a:pt x="54" y="84"/>
                  <a:pt x="54" y="84"/>
                  <a:pt x="54" y="84"/>
                </a:cubicBezTo>
                <a:cubicBezTo>
                  <a:pt x="54" y="85"/>
                  <a:pt x="55" y="85"/>
                  <a:pt x="55" y="84"/>
                </a:cubicBezTo>
                <a:cubicBezTo>
                  <a:pt x="65" y="81"/>
                  <a:pt x="72" y="70"/>
                  <a:pt x="69" y="59"/>
                </a:cubicBezTo>
                <a:cubicBezTo>
                  <a:pt x="69" y="59"/>
                  <a:pt x="69" y="59"/>
                  <a:pt x="69" y="59"/>
                </a:cubicBezTo>
                <a:cubicBezTo>
                  <a:pt x="69" y="59"/>
                  <a:pt x="68" y="59"/>
                  <a:pt x="68" y="59"/>
                </a:cubicBezTo>
                <a:close/>
                <a:moveTo>
                  <a:pt x="60" y="59"/>
                </a:moveTo>
                <a:cubicBezTo>
                  <a:pt x="60" y="59"/>
                  <a:pt x="60" y="59"/>
                  <a:pt x="60" y="59"/>
                </a:cubicBezTo>
                <a:cubicBezTo>
                  <a:pt x="59" y="59"/>
                  <a:pt x="59" y="59"/>
                  <a:pt x="59" y="59"/>
                </a:cubicBezTo>
                <a:cubicBezTo>
                  <a:pt x="59" y="60"/>
                  <a:pt x="59" y="60"/>
                  <a:pt x="59" y="60"/>
                </a:cubicBezTo>
                <a:cubicBezTo>
                  <a:pt x="61" y="67"/>
                  <a:pt x="57" y="74"/>
                  <a:pt x="50" y="75"/>
                </a:cubicBezTo>
                <a:cubicBezTo>
                  <a:pt x="50" y="75"/>
                  <a:pt x="50" y="75"/>
                  <a:pt x="50" y="75"/>
                </a:cubicBezTo>
                <a:cubicBezTo>
                  <a:pt x="50" y="76"/>
                  <a:pt x="50" y="76"/>
                  <a:pt x="50" y="76"/>
                </a:cubicBezTo>
                <a:cubicBezTo>
                  <a:pt x="50" y="77"/>
                  <a:pt x="50" y="77"/>
                  <a:pt x="50" y="77"/>
                </a:cubicBezTo>
                <a:cubicBezTo>
                  <a:pt x="50" y="77"/>
                  <a:pt x="50" y="78"/>
                  <a:pt x="51" y="78"/>
                </a:cubicBezTo>
                <a:cubicBezTo>
                  <a:pt x="59" y="76"/>
                  <a:pt x="64" y="67"/>
                  <a:pt x="61" y="59"/>
                </a:cubicBezTo>
                <a:cubicBezTo>
                  <a:pt x="61" y="59"/>
                  <a:pt x="61" y="59"/>
                  <a:pt x="60" y="59"/>
                </a:cubicBezTo>
                <a:close/>
                <a:moveTo>
                  <a:pt x="22" y="37"/>
                </a:moveTo>
                <a:cubicBezTo>
                  <a:pt x="22" y="37"/>
                  <a:pt x="22" y="37"/>
                  <a:pt x="22" y="37"/>
                </a:cubicBezTo>
                <a:cubicBezTo>
                  <a:pt x="22" y="38"/>
                  <a:pt x="22" y="38"/>
                  <a:pt x="22" y="38"/>
                </a:cubicBezTo>
                <a:cubicBezTo>
                  <a:pt x="22" y="38"/>
                  <a:pt x="22" y="39"/>
                  <a:pt x="22" y="39"/>
                </a:cubicBezTo>
                <a:cubicBezTo>
                  <a:pt x="15" y="40"/>
                  <a:pt x="11" y="47"/>
                  <a:pt x="13" y="53"/>
                </a:cubicBezTo>
                <a:cubicBezTo>
                  <a:pt x="13" y="54"/>
                  <a:pt x="13" y="54"/>
                  <a:pt x="13" y="54"/>
                </a:cubicBezTo>
                <a:cubicBezTo>
                  <a:pt x="13" y="55"/>
                  <a:pt x="13" y="55"/>
                  <a:pt x="12" y="55"/>
                </a:cubicBezTo>
                <a:cubicBezTo>
                  <a:pt x="12" y="55"/>
                  <a:pt x="12" y="55"/>
                  <a:pt x="12" y="55"/>
                </a:cubicBezTo>
                <a:cubicBezTo>
                  <a:pt x="11" y="55"/>
                  <a:pt x="11" y="55"/>
                  <a:pt x="11" y="54"/>
                </a:cubicBezTo>
                <a:cubicBezTo>
                  <a:pt x="8" y="46"/>
                  <a:pt x="13" y="38"/>
                  <a:pt x="21" y="36"/>
                </a:cubicBezTo>
                <a:cubicBezTo>
                  <a:pt x="22" y="36"/>
                  <a:pt x="22" y="36"/>
                  <a:pt x="22" y="37"/>
                </a:cubicBezTo>
                <a:close/>
                <a:moveTo>
                  <a:pt x="51" y="57"/>
                </a:moveTo>
                <a:cubicBezTo>
                  <a:pt x="48" y="62"/>
                  <a:pt x="47" y="65"/>
                  <a:pt x="46" y="68"/>
                </a:cubicBezTo>
                <a:cubicBezTo>
                  <a:pt x="46" y="70"/>
                  <a:pt x="46" y="72"/>
                  <a:pt x="46" y="76"/>
                </a:cubicBezTo>
                <a:cubicBezTo>
                  <a:pt x="46" y="79"/>
                  <a:pt x="45" y="80"/>
                  <a:pt x="42" y="79"/>
                </a:cubicBezTo>
                <a:cubicBezTo>
                  <a:pt x="33" y="73"/>
                  <a:pt x="23" y="68"/>
                  <a:pt x="14" y="62"/>
                </a:cubicBezTo>
                <a:cubicBezTo>
                  <a:pt x="12" y="61"/>
                  <a:pt x="12" y="59"/>
                  <a:pt x="14" y="58"/>
                </a:cubicBezTo>
                <a:cubicBezTo>
                  <a:pt x="18" y="56"/>
                  <a:pt x="20" y="55"/>
                  <a:pt x="22" y="53"/>
                </a:cubicBezTo>
                <a:cubicBezTo>
                  <a:pt x="24" y="51"/>
                  <a:pt x="25" y="49"/>
                  <a:pt x="28" y="44"/>
                </a:cubicBezTo>
                <a:cubicBezTo>
                  <a:pt x="31" y="38"/>
                  <a:pt x="37" y="37"/>
                  <a:pt x="41" y="38"/>
                </a:cubicBezTo>
                <a:cubicBezTo>
                  <a:pt x="44" y="38"/>
                  <a:pt x="44" y="37"/>
                  <a:pt x="45" y="34"/>
                </a:cubicBezTo>
                <a:cubicBezTo>
                  <a:pt x="45" y="34"/>
                  <a:pt x="45" y="33"/>
                  <a:pt x="45" y="33"/>
                </a:cubicBezTo>
                <a:cubicBezTo>
                  <a:pt x="46" y="32"/>
                  <a:pt x="46" y="32"/>
                  <a:pt x="47" y="32"/>
                </a:cubicBezTo>
                <a:cubicBezTo>
                  <a:pt x="52" y="35"/>
                  <a:pt x="52" y="35"/>
                  <a:pt x="52" y="35"/>
                </a:cubicBezTo>
                <a:cubicBezTo>
                  <a:pt x="53" y="36"/>
                  <a:pt x="53" y="36"/>
                  <a:pt x="52" y="37"/>
                </a:cubicBezTo>
                <a:cubicBezTo>
                  <a:pt x="52" y="37"/>
                  <a:pt x="52" y="37"/>
                  <a:pt x="51" y="37"/>
                </a:cubicBezTo>
                <a:cubicBezTo>
                  <a:pt x="49" y="40"/>
                  <a:pt x="49" y="41"/>
                  <a:pt x="50" y="43"/>
                </a:cubicBezTo>
                <a:cubicBezTo>
                  <a:pt x="53" y="46"/>
                  <a:pt x="54" y="52"/>
                  <a:pt x="51" y="57"/>
                </a:cubicBezTo>
                <a:close/>
                <a:moveTo>
                  <a:pt x="46" y="30"/>
                </a:moveTo>
                <a:cubicBezTo>
                  <a:pt x="49" y="23"/>
                  <a:pt x="54" y="13"/>
                  <a:pt x="59" y="7"/>
                </a:cubicBezTo>
                <a:cubicBezTo>
                  <a:pt x="59" y="7"/>
                  <a:pt x="60" y="7"/>
                  <a:pt x="60" y="7"/>
                </a:cubicBezTo>
                <a:cubicBezTo>
                  <a:pt x="67" y="11"/>
                  <a:pt x="67" y="11"/>
                  <a:pt x="67" y="11"/>
                </a:cubicBezTo>
                <a:cubicBezTo>
                  <a:pt x="68" y="11"/>
                  <a:pt x="68" y="11"/>
                  <a:pt x="68" y="12"/>
                </a:cubicBezTo>
                <a:cubicBezTo>
                  <a:pt x="65" y="19"/>
                  <a:pt x="59" y="29"/>
                  <a:pt x="54" y="34"/>
                </a:cubicBezTo>
                <a:cubicBezTo>
                  <a:pt x="54" y="35"/>
                  <a:pt x="54" y="35"/>
                  <a:pt x="53" y="35"/>
                </a:cubicBezTo>
                <a:cubicBezTo>
                  <a:pt x="47" y="31"/>
                  <a:pt x="47" y="31"/>
                  <a:pt x="47" y="31"/>
                </a:cubicBezTo>
                <a:cubicBezTo>
                  <a:pt x="46" y="31"/>
                  <a:pt x="46" y="30"/>
                  <a:pt x="46" y="30"/>
                </a:cubicBezTo>
                <a:close/>
                <a:moveTo>
                  <a:pt x="61" y="5"/>
                </a:moveTo>
                <a:cubicBezTo>
                  <a:pt x="64" y="2"/>
                  <a:pt x="66" y="0"/>
                  <a:pt x="68" y="1"/>
                </a:cubicBezTo>
                <a:cubicBezTo>
                  <a:pt x="70" y="2"/>
                  <a:pt x="70" y="5"/>
                  <a:pt x="68" y="9"/>
                </a:cubicBezTo>
                <a:cubicBezTo>
                  <a:pt x="68" y="10"/>
                  <a:pt x="68" y="10"/>
                  <a:pt x="67" y="10"/>
                </a:cubicBezTo>
                <a:cubicBezTo>
                  <a:pt x="61" y="6"/>
                  <a:pt x="61" y="6"/>
                  <a:pt x="61" y="6"/>
                </a:cubicBezTo>
                <a:cubicBezTo>
                  <a:pt x="61" y="6"/>
                  <a:pt x="61" y="5"/>
                  <a:pt x="61"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14">
            <a:extLst>
              <a:ext uri="{FF2B5EF4-FFF2-40B4-BE49-F238E27FC236}">
                <a16:creationId xmlns:a16="http://schemas.microsoft.com/office/drawing/2014/main" id="{9D99DE10-1FA2-4C79-9EBA-8144E03F4FAF}"/>
              </a:ext>
            </a:extLst>
          </p:cNvPr>
          <p:cNvSpPr/>
          <p:nvPr/>
        </p:nvSpPr>
        <p:spPr bwMode="auto">
          <a:xfrm>
            <a:off x="9613604" y="2550287"/>
            <a:ext cx="1864784" cy="1202267"/>
          </a:xfrm>
          <a:custGeom>
            <a:avLst/>
            <a:gdLst>
              <a:gd name="T0" fmla="*/ 1882625981 w 1039"/>
              <a:gd name="T1" fmla="*/ 0 h 671"/>
              <a:gd name="T2" fmla="*/ 915039996 w 1039"/>
              <a:gd name="T3" fmla="*/ 0 h 671"/>
              <a:gd name="T4" fmla="*/ 0 w 1039"/>
              <a:gd name="T5" fmla="*/ 1211718167 h 671"/>
              <a:gd name="T6" fmla="*/ 967585984 w 1039"/>
              <a:gd name="T7" fmla="*/ 1211718167 h 671"/>
              <a:gd name="T8" fmla="*/ 1882625981 w 1039"/>
              <a:gd name="T9" fmla="*/ 0 h 6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39" h="671">
                <a:moveTo>
                  <a:pt x="1039" y="0"/>
                </a:moveTo>
                <a:lnTo>
                  <a:pt x="505" y="0"/>
                </a:lnTo>
                <a:lnTo>
                  <a:pt x="0" y="671"/>
                </a:lnTo>
                <a:lnTo>
                  <a:pt x="534" y="671"/>
                </a:lnTo>
                <a:lnTo>
                  <a:pt x="1039" y="0"/>
                </a:lnTo>
                <a:close/>
              </a:path>
            </a:pathLst>
          </a:custGeom>
          <a:solidFill>
            <a:schemeClr val="tx2">
              <a:lumMod val="75000"/>
            </a:schemeClr>
          </a:solidFill>
          <a:ln>
            <a:noFill/>
          </a:ln>
        </p:spPr>
        <p:txBody>
          <a:bodyPr/>
          <a:lstStyle/>
          <a:p>
            <a:endParaRPr lang="zh-CN" altLang="en-US" sz="2400" dirty="0"/>
          </a:p>
        </p:txBody>
      </p:sp>
      <p:grpSp>
        <p:nvGrpSpPr>
          <p:cNvPr id="56" name="Group 13">
            <a:extLst>
              <a:ext uri="{FF2B5EF4-FFF2-40B4-BE49-F238E27FC236}">
                <a16:creationId xmlns:a16="http://schemas.microsoft.com/office/drawing/2014/main" id="{0F9A3290-A4E2-466D-816E-4B6967C68069}"/>
              </a:ext>
            </a:extLst>
          </p:cNvPr>
          <p:cNvGrpSpPr/>
          <p:nvPr/>
        </p:nvGrpSpPr>
        <p:grpSpPr bwMode="auto">
          <a:xfrm>
            <a:off x="10329884" y="2878463"/>
            <a:ext cx="431472" cy="517429"/>
            <a:chOff x="0" y="0"/>
            <a:chExt cx="167" cy="177"/>
          </a:xfrm>
          <a:solidFill>
            <a:schemeClr val="bg1"/>
          </a:solidFill>
        </p:grpSpPr>
        <p:sp>
          <p:nvSpPr>
            <p:cNvPr id="57" name="Freeform 14">
              <a:extLst>
                <a:ext uri="{FF2B5EF4-FFF2-40B4-BE49-F238E27FC236}">
                  <a16:creationId xmlns:a16="http://schemas.microsoft.com/office/drawing/2014/main" id="{AA2747FB-E5C2-47F3-8F2B-183A574EE865}"/>
                </a:ext>
              </a:extLst>
            </p:cNvPr>
            <p:cNvSpPr/>
            <p:nvPr/>
          </p:nvSpPr>
          <p:spPr bwMode="auto">
            <a:xfrm>
              <a:off x="133" y="42"/>
              <a:ext cx="16" cy="135"/>
            </a:xfrm>
            <a:custGeom>
              <a:avLst/>
              <a:gdLst>
                <a:gd name="T0" fmla="*/ 16 w 8"/>
                <a:gd name="T1" fmla="*/ 0 h 68"/>
                <a:gd name="T2" fmla="*/ 0 w 8"/>
                <a:gd name="T3" fmla="*/ 16 h 68"/>
                <a:gd name="T4" fmla="*/ 0 w 8"/>
                <a:gd name="T5" fmla="*/ 252 h 68"/>
                <a:gd name="T6" fmla="*/ 16 w 8"/>
                <a:gd name="T7" fmla="*/ 268 h 68"/>
                <a:gd name="T8" fmla="*/ 32 w 8"/>
                <a:gd name="T9" fmla="*/ 252 h 68"/>
                <a:gd name="T10" fmla="*/ 32 w 8"/>
                <a:gd name="T11" fmla="*/ 16 h 68"/>
                <a:gd name="T12" fmla="*/ 16 w 8"/>
                <a:gd name="T13" fmla="*/ 0 h 6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68">
                  <a:moveTo>
                    <a:pt x="4" y="0"/>
                  </a:moveTo>
                  <a:cubicBezTo>
                    <a:pt x="2" y="0"/>
                    <a:pt x="0" y="2"/>
                    <a:pt x="0" y="4"/>
                  </a:cubicBezTo>
                  <a:cubicBezTo>
                    <a:pt x="0" y="64"/>
                    <a:pt x="0" y="64"/>
                    <a:pt x="0" y="64"/>
                  </a:cubicBezTo>
                  <a:cubicBezTo>
                    <a:pt x="0" y="66"/>
                    <a:pt x="2" y="68"/>
                    <a:pt x="4" y="68"/>
                  </a:cubicBezTo>
                  <a:cubicBezTo>
                    <a:pt x="6" y="68"/>
                    <a:pt x="8" y="66"/>
                    <a:pt x="8" y="64"/>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8" name="Freeform 15">
              <a:extLst>
                <a:ext uri="{FF2B5EF4-FFF2-40B4-BE49-F238E27FC236}">
                  <a16:creationId xmlns:a16="http://schemas.microsoft.com/office/drawing/2014/main" id="{DF9942AF-AE7F-41FD-AB7D-B2B0E60F8B38}"/>
                </a:ext>
              </a:extLst>
            </p:cNvPr>
            <p:cNvSpPr/>
            <p:nvPr/>
          </p:nvSpPr>
          <p:spPr bwMode="auto">
            <a:xfrm>
              <a:off x="153" y="66"/>
              <a:ext cx="14" cy="111"/>
            </a:xfrm>
            <a:custGeom>
              <a:avLst/>
              <a:gdLst>
                <a:gd name="T0" fmla="*/ 16 w 7"/>
                <a:gd name="T1" fmla="*/ 0 h 56"/>
                <a:gd name="T2" fmla="*/ 0 w 7"/>
                <a:gd name="T3" fmla="*/ 16 h 56"/>
                <a:gd name="T4" fmla="*/ 0 w 7"/>
                <a:gd name="T5" fmla="*/ 204 h 56"/>
                <a:gd name="T6" fmla="*/ 16 w 7"/>
                <a:gd name="T7" fmla="*/ 220 h 56"/>
                <a:gd name="T8" fmla="*/ 28 w 7"/>
                <a:gd name="T9" fmla="*/ 204 h 56"/>
                <a:gd name="T10" fmla="*/ 28 w 7"/>
                <a:gd name="T11" fmla="*/ 16 h 56"/>
                <a:gd name="T12" fmla="*/ 16 w 7"/>
                <a:gd name="T13" fmla="*/ 0 h 5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 h="56">
                  <a:moveTo>
                    <a:pt x="4" y="0"/>
                  </a:moveTo>
                  <a:cubicBezTo>
                    <a:pt x="1" y="0"/>
                    <a:pt x="0" y="2"/>
                    <a:pt x="0" y="4"/>
                  </a:cubicBezTo>
                  <a:cubicBezTo>
                    <a:pt x="0" y="52"/>
                    <a:pt x="0" y="52"/>
                    <a:pt x="0" y="52"/>
                  </a:cubicBezTo>
                  <a:cubicBezTo>
                    <a:pt x="0" y="54"/>
                    <a:pt x="1" y="56"/>
                    <a:pt x="4" y="56"/>
                  </a:cubicBezTo>
                  <a:cubicBezTo>
                    <a:pt x="6" y="56"/>
                    <a:pt x="7" y="54"/>
                    <a:pt x="7" y="52"/>
                  </a:cubicBezTo>
                  <a:cubicBezTo>
                    <a:pt x="7" y="4"/>
                    <a:pt x="7" y="4"/>
                    <a:pt x="7" y="4"/>
                  </a:cubicBezTo>
                  <a:cubicBezTo>
                    <a:pt x="7" y="2"/>
                    <a:pt x="6"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9" name="Freeform 16">
              <a:extLst>
                <a:ext uri="{FF2B5EF4-FFF2-40B4-BE49-F238E27FC236}">
                  <a16:creationId xmlns:a16="http://schemas.microsoft.com/office/drawing/2014/main" id="{7FDEE6A1-346A-4CC8-9C8B-64B9FE2119A8}"/>
                </a:ext>
              </a:extLst>
            </p:cNvPr>
            <p:cNvSpPr/>
            <p:nvPr/>
          </p:nvSpPr>
          <p:spPr bwMode="auto">
            <a:xfrm>
              <a:off x="32" y="52"/>
              <a:ext cx="61" cy="16"/>
            </a:xfrm>
            <a:custGeom>
              <a:avLst/>
              <a:gdLst>
                <a:gd name="T0" fmla="*/ 104 w 31"/>
                <a:gd name="T1" fmla="*/ 0 h 8"/>
                <a:gd name="T2" fmla="*/ 16 w 31"/>
                <a:gd name="T3" fmla="*/ 0 h 8"/>
                <a:gd name="T4" fmla="*/ 0 w 31"/>
                <a:gd name="T5" fmla="*/ 16 h 8"/>
                <a:gd name="T6" fmla="*/ 16 w 31"/>
                <a:gd name="T7" fmla="*/ 32 h 8"/>
                <a:gd name="T8" fmla="*/ 104 w 31"/>
                <a:gd name="T9" fmla="*/ 32 h 8"/>
                <a:gd name="T10" fmla="*/ 120 w 31"/>
                <a:gd name="T11" fmla="*/ 16 h 8"/>
                <a:gd name="T12" fmla="*/ 104 w 31"/>
                <a:gd name="T13" fmla="*/ 0 h 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8">
                  <a:moveTo>
                    <a:pt x="27" y="0"/>
                  </a:moveTo>
                  <a:cubicBezTo>
                    <a:pt x="4" y="0"/>
                    <a:pt x="4" y="0"/>
                    <a:pt x="4" y="0"/>
                  </a:cubicBezTo>
                  <a:cubicBezTo>
                    <a:pt x="2" y="0"/>
                    <a:pt x="0" y="2"/>
                    <a:pt x="0" y="4"/>
                  </a:cubicBezTo>
                  <a:cubicBezTo>
                    <a:pt x="0" y="6"/>
                    <a:pt x="2" y="8"/>
                    <a:pt x="4" y="8"/>
                  </a:cubicBezTo>
                  <a:cubicBezTo>
                    <a:pt x="27" y="8"/>
                    <a:pt x="27" y="8"/>
                    <a:pt x="27" y="8"/>
                  </a:cubicBezTo>
                  <a:cubicBezTo>
                    <a:pt x="30" y="8"/>
                    <a:pt x="31" y="6"/>
                    <a:pt x="31" y="4"/>
                  </a:cubicBezTo>
                  <a:cubicBezTo>
                    <a:pt x="31" y="2"/>
                    <a:pt x="30"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60" name="Freeform 17">
              <a:extLst>
                <a:ext uri="{FF2B5EF4-FFF2-40B4-BE49-F238E27FC236}">
                  <a16:creationId xmlns:a16="http://schemas.microsoft.com/office/drawing/2014/main" id="{B14FAB67-B753-440A-8EE4-6398F8435357}"/>
                </a:ext>
              </a:extLst>
            </p:cNvPr>
            <p:cNvSpPr/>
            <p:nvPr/>
          </p:nvSpPr>
          <p:spPr bwMode="auto">
            <a:xfrm>
              <a:off x="32" y="82"/>
              <a:ext cx="61" cy="14"/>
            </a:xfrm>
            <a:custGeom>
              <a:avLst/>
              <a:gdLst>
                <a:gd name="T0" fmla="*/ 104 w 31"/>
                <a:gd name="T1" fmla="*/ 0 h 7"/>
                <a:gd name="T2" fmla="*/ 16 w 31"/>
                <a:gd name="T3" fmla="*/ 0 h 7"/>
                <a:gd name="T4" fmla="*/ 0 w 31"/>
                <a:gd name="T5" fmla="*/ 16 h 7"/>
                <a:gd name="T6" fmla="*/ 16 w 31"/>
                <a:gd name="T7" fmla="*/ 28 h 7"/>
                <a:gd name="T8" fmla="*/ 104 w 31"/>
                <a:gd name="T9" fmla="*/ 28 h 7"/>
                <a:gd name="T10" fmla="*/ 120 w 31"/>
                <a:gd name="T11" fmla="*/ 16 h 7"/>
                <a:gd name="T12" fmla="*/ 104 w 31"/>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1" h="7">
                  <a:moveTo>
                    <a:pt x="27" y="0"/>
                  </a:moveTo>
                  <a:cubicBezTo>
                    <a:pt x="4" y="0"/>
                    <a:pt x="4" y="0"/>
                    <a:pt x="4" y="0"/>
                  </a:cubicBezTo>
                  <a:cubicBezTo>
                    <a:pt x="2" y="0"/>
                    <a:pt x="0" y="2"/>
                    <a:pt x="0" y="4"/>
                  </a:cubicBezTo>
                  <a:cubicBezTo>
                    <a:pt x="0" y="6"/>
                    <a:pt x="2" y="7"/>
                    <a:pt x="4" y="7"/>
                  </a:cubicBezTo>
                  <a:cubicBezTo>
                    <a:pt x="27" y="7"/>
                    <a:pt x="27" y="7"/>
                    <a:pt x="27" y="7"/>
                  </a:cubicBezTo>
                  <a:cubicBezTo>
                    <a:pt x="30" y="7"/>
                    <a:pt x="31" y="6"/>
                    <a:pt x="31" y="4"/>
                  </a:cubicBezTo>
                  <a:cubicBezTo>
                    <a:pt x="31" y="2"/>
                    <a:pt x="30" y="0"/>
                    <a:pt x="2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18">
              <a:extLst>
                <a:ext uri="{FF2B5EF4-FFF2-40B4-BE49-F238E27FC236}">
                  <a16:creationId xmlns:a16="http://schemas.microsoft.com/office/drawing/2014/main" id="{382A8B28-D8B3-466B-8327-0B10F9DDD401}"/>
                </a:ext>
              </a:extLst>
            </p:cNvPr>
            <p:cNvSpPr/>
            <p:nvPr/>
          </p:nvSpPr>
          <p:spPr bwMode="auto">
            <a:xfrm>
              <a:off x="34" y="112"/>
              <a:ext cx="45" cy="14"/>
            </a:xfrm>
            <a:custGeom>
              <a:avLst/>
              <a:gdLst>
                <a:gd name="T0" fmla="*/ 72 w 23"/>
                <a:gd name="T1" fmla="*/ 0 h 7"/>
                <a:gd name="T2" fmla="*/ 12 w 23"/>
                <a:gd name="T3" fmla="*/ 0 h 7"/>
                <a:gd name="T4" fmla="*/ 0 w 23"/>
                <a:gd name="T5" fmla="*/ 16 h 7"/>
                <a:gd name="T6" fmla="*/ 12 w 23"/>
                <a:gd name="T7" fmla="*/ 28 h 7"/>
                <a:gd name="T8" fmla="*/ 72 w 23"/>
                <a:gd name="T9" fmla="*/ 28 h 7"/>
                <a:gd name="T10" fmla="*/ 88 w 23"/>
                <a:gd name="T11" fmla="*/ 16 h 7"/>
                <a:gd name="T12" fmla="*/ 72 w 23"/>
                <a:gd name="T13" fmla="*/ 0 h 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3" h="7">
                  <a:moveTo>
                    <a:pt x="19" y="0"/>
                  </a:moveTo>
                  <a:cubicBezTo>
                    <a:pt x="3" y="0"/>
                    <a:pt x="3" y="0"/>
                    <a:pt x="3" y="0"/>
                  </a:cubicBezTo>
                  <a:cubicBezTo>
                    <a:pt x="1" y="0"/>
                    <a:pt x="0" y="1"/>
                    <a:pt x="0" y="4"/>
                  </a:cubicBezTo>
                  <a:cubicBezTo>
                    <a:pt x="0" y="6"/>
                    <a:pt x="1" y="7"/>
                    <a:pt x="3" y="7"/>
                  </a:cubicBezTo>
                  <a:cubicBezTo>
                    <a:pt x="19" y="7"/>
                    <a:pt x="19" y="7"/>
                    <a:pt x="19" y="7"/>
                  </a:cubicBezTo>
                  <a:cubicBezTo>
                    <a:pt x="21" y="7"/>
                    <a:pt x="23" y="6"/>
                    <a:pt x="23" y="4"/>
                  </a:cubicBezTo>
                  <a:cubicBezTo>
                    <a:pt x="23" y="1"/>
                    <a:pt x="21" y="0"/>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dirty="0"/>
            </a:p>
          </p:txBody>
        </p:sp>
        <p:sp>
          <p:nvSpPr>
            <p:cNvPr id="62" name="Freeform 19">
              <a:extLst>
                <a:ext uri="{FF2B5EF4-FFF2-40B4-BE49-F238E27FC236}">
                  <a16:creationId xmlns:a16="http://schemas.microsoft.com/office/drawing/2014/main" id="{4F0DC37A-A474-4E22-9824-171C88791D9C}"/>
                </a:ext>
              </a:extLst>
            </p:cNvPr>
            <p:cNvSpPr>
              <a:spLocks noEditPoints="1"/>
            </p:cNvSpPr>
            <p:nvPr/>
          </p:nvSpPr>
          <p:spPr bwMode="auto">
            <a:xfrm>
              <a:off x="0" y="0"/>
              <a:ext cx="127" cy="177"/>
            </a:xfrm>
            <a:custGeom>
              <a:avLst/>
              <a:gdLst>
                <a:gd name="T0" fmla="*/ 216 w 64"/>
                <a:gd name="T1" fmla="*/ 0 h 89"/>
                <a:gd name="T2" fmla="*/ 36 w 64"/>
                <a:gd name="T3" fmla="*/ 0 h 89"/>
                <a:gd name="T4" fmla="*/ 0 w 64"/>
                <a:gd name="T5" fmla="*/ 36 h 89"/>
                <a:gd name="T6" fmla="*/ 0 w 64"/>
                <a:gd name="T7" fmla="*/ 320 h 89"/>
                <a:gd name="T8" fmla="*/ 36 w 64"/>
                <a:gd name="T9" fmla="*/ 352 h 89"/>
                <a:gd name="T10" fmla="*/ 216 w 64"/>
                <a:gd name="T11" fmla="*/ 352 h 89"/>
                <a:gd name="T12" fmla="*/ 252 w 64"/>
                <a:gd name="T13" fmla="*/ 320 h 89"/>
                <a:gd name="T14" fmla="*/ 252 w 64"/>
                <a:gd name="T15" fmla="*/ 36 h 89"/>
                <a:gd name="T16" fmla="*/ 216 w 64"/>
                <a:gd name="T17" fmla="*/ 0 h 89"/>
                <a:gd name="T18" fmla="*/ 220 w 64"/>
                <a:gd name="T19" fmla="*/ 320 h 89"/>
                <a:gd name="T20" fmla="*/ 216 w 64"/>
                <a:gd name="T21" fmla="*/ 324 h 89"/>
                <a:gd name="T22" fmla="*/ 36 w 64"/>
                <a:gd name="T23" fmla="*/ 324 h 89"/>
                <a:gd name="T24" fmla="*/ 32 w 64"/>
                <a:gd name="T25" fmla="*/ 320 h 89"/>
                <a:gd name="T26" fmla="*/ 32 w 64"/>
                <a:gd name="T27" fmla="*/ 36 h 89"/>
                <a:gd name="T28" fmla="*/ 36 w 64"/>
                <a:gd name="T29" fmla="*/ 32 h 89"/>
                <a:gd name="T30" fmla="*/ 216 w 64"/>
                <a:gd name="T31" fmla="*/ 32 h 89"/>
                <a:gd name="T32" fmla="*/ 220 w 64"/>
                <a:gd name="T33" fmla="*/ 36 h 89"/>
                <a:gd name="T34" fmla="*/ 220 w 64"/>
                <a:gd name="T35" fmla="*/ 320 h 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64" h="89">
                  <a:moveTo>
                    <a:pt x="55" y="0"/>
                  </a:moveTo>
                  <a:cubicBezTo>
                    <a:pt x="9" y="0"/>
                    <a:pt x="9" y="0"/>
                    <a:pt x="9" y="0"/>
                  </a:cubicBezTo>
                  <a:cubicBezTo>
                    <a:pt x="4" y="0"/>
                    <a:pt x="0" y="4"/>
                    <a:pt x="0" y="9"/>
                  </a:cubicBezTo>
                  <a:cubicBezTo>
                    <a:pt x="0" y="81"/>
                    <a:pt x="0" y="81"/>
                    <a:pt x="0" y="81"/>
                  </a:cubicBezTo>
                  <a:cubicBezTo>
                    <a:pt x="0" y="85"/>
                    <a:pt x="4" y="89"/>
                    <a:pt x="9" y="89"/>
                  </a:cubicBezTo>
                  <a:cubicBezTo>
                    <a:pt x="55" y="89"/>
                    <a:pt x="55" y="89"/>
                    <a:pt x="55" y="89"/>
                  </a:cubicBezTo>
                  <a:cubicBezTo>
                    <a:pt x="60" y="89"/>
                    <a:pt x="64" y="85"/>
                    <a:pt x="64" y="81"/>
                  </a:cubicBezTo>
                  <a:cubicBezTo>
                    <a:pt x="64" y="9"/>
                    <a:pt x="64" y="9"/>
                    <a:pt x="64" y="9"/>
                  </a:cubicBezTo>
                  <a:cubicBezTo>
                    <a:pt x="64" y="4"/>
                    <a:pt x="60" y="0"/>
                    <a:pt x="55" y="0"/>
                  </a:cubicBezTo>
                  <a:close/>
                  <a:moveTo>
                    <a:pt x="56" y="81"/>
                  </a:moveTo>
                  <a:cubicBezTo>
                    <a:pt x="56" y="81"/>
                    <a:pt x="56" y="82"/>
                    <a:pt x="55" y="82"/>
                  </a:cubicBezTo>
                  <a:cubicBezTo>
                    <a:pt x="9" y="82"/>
                    <a:pt x="9" y="82"/>
                    <a:pt x="9" y="82"/>
                  </a:cubicBezTo>
                  <a:cubicBezTo>
                    <a:pt x="8" y="82"/>
                    <a:pt x="8" y="81"/>
                    <a:pt x="8" y="81"/>
                  </a:cubicBezTo>
                  <a:cubicBezTo>
                    <a:pt x="8" y="9"/>
                    <a:pt x="8" y="9"/>
                    <a:pt x="8" y="9"/>
                  </a:cubicBezTo>
                  <a:cubicBezTo>
                    <a:pt x="8" y="8"/>
                    <a:pt x="8" y="8"/>
                    <a:pt x="9" y="8"/>
                  </a:cubicBezTo>
                  <a:cubicBezTo>
                    <a:pt x="55" y="8"/>
                    <a:pt x="55" y="8"/>
                    <a:pt x="55" y="8"/>
                  </a:cubicBezTo>
                  <a:cubicBezTo>
                    <a:pt x="56" y="8"/>
                    <a:pt x="56" y="8"/>
                    <a:pt x="56" y="9"/>
                  </a:cubicBezTo>
                  <a:lnTo>
                    <a:pt x="56"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pic>
        <p:nvPicPr>
          <p:cNvPr id="19" name="Image 18">
            <a:extLst>
              <a:ext uri="{FF2B5EF4-FFF2-40B4-BE49-F238E27FC236}">
                <a16:creationId xmlns:a16="http://schemas.microsoft.com/office/drawing/2014/main" id="{4B979CC2-A4D1-4F63-8924-BA31F6E1F7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9601251">
            <a:off x="9582575" y="4803058"/>
            <a:ext cx="3158822" cy="3158822"/>
          </a:xfrm>
          <a:prstGeom prst="rect">
            <a:avLst/>
          </a:prstGeom>
        </p:spPr>
      </p:pic>
      <p:sp>
        <p:nvSpPr>
          <p:cNvPr id="64" name="ZoneTexte 63"/>
          <p:cNvSpPr txBox="1"/>
          <p:nvPr/>
        </p:nvSpPr>
        <p:spPr>
          <a:xfrm>
            <a:off x="1797268" y="1245479"/>
            <a:ext cx="9616965" cy="1323439"/>
          </a:xfrm>
          <a:prstGeom prst="rect">
            <a:avLst/>
          </a:prstGeom>
          <a:noFill/>
        </p:spPr>
        <p:txBody>
          <a:bodyPr wrap="square" rtlCol="0">
            <a:spAutoFit/>
          </a:bodyPr>
          <a:lstStyle/>
          <a:p>
            <a:pPr algn="just">
              <a:lnSpc>
                <a:spcPct val="150000"/>
              </a:lnSpc>
              <a:buFont typeface="Arial" pitchFamily="34" charset="0"/>
              <a:buChar char="•"/>
            </a:pPr>
            <a:r>
              <a:rPr lang="fr-FR" sz="2000" dirty="0">
                <a:cs typeface="Times New Roman" pitchFamily="18" charset="0"/>
              </a:rPr>
              <a:t> OMS: la proportion de vieillissement démographique des 60ans est en train de doubler,     passant de 12% à 22% entre 2004 et 2050.</a:t>
            </a:r>
          </a:p>
          <a:p>
            <a:endParaRPr lang="fr-FR" sz="2000" dirty="0"/>
          </a:p>
        </p:txBody>
      </p:sp>
      <p:sp>
        <p:nvSpPr>
          <p:cNvPr id="20" name="Espace réservé du numéro de diapositive 19">
            <a:extLst>
              <a:ext uri="{FF2B5EF4-FFF2-40B4-BE49-F238E27FC236}">
                <a16:creationId xmlns:a16="http://schemas.microsoft.com/office/drawing/2014/main" id="{6018D078-DCE6-42D8-BD2A-323B9A74CD45}"/>
              </a:ext>
            </a:extLst>
          </p:cNvPr>
          <p:cNvSpPr>
            <a:spLocks noGrp="1"/>
          </p:cNvSpPr>
          <p:nvPr>
            <p:ph type="sldNum" sz="quarter" idx="12"/>
          </p:nvPr>
        </p:nvSpPr>
        <p:spPr/>
        <p:txBody>
          <a:bodyPr/>
          <a:lstStyle/>
          <a:p>
            <a:fld id="{981E4704-1614-4F29-AD2A-40C4B1270A60}" type="slidenum">
              <a:rPr lang="x-none" smtClean="0"/>
              <a:pPr/>
              <a:t>4</a:t>
            </a:fld>
            <a:endParaRPr lang="x-none"/>
          </a:p>
        </p:txBody>
      </p:sp>
    </p:spTree>
    <p:extLst>
      <p:ext uri="{BB962C8B-B14F-4D97-AF65-F5344CB8AC3E}">
        <p14:creationId xmlns:p14="http://schemas.microsoft.com/office/powerpoint/2010/main" val="4894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1000"/>
                                        <p:tgtEl>
                                          <p:spTgt spid="29"/>
                                        </p:tgtEl>
                                      </p:cBhvr>
                                    </p:animEffect>
                                    <p:anim calcmode="lin" valueType="num">
                                      <p:cBhvr>
                                        <p:cTn id="59" dur="1000" fill="hold"/>
                                        <p:tgtEl>
                                          <p:spTgt spid="29"/>
                                        </p:tgtEl>
                                        <p:attrNameLst>
                                          <p:attrName>ppt_x</p:attrName>
                                        </p:attrNameLst>
                                      </p:cBhvr>
                                      <p:tavLst>
                                        <p:tav tm="0">
                                          <p:val>
                                            <p:strVal val="#ppt_x"/>
                                          </p:val>
                                        </p:tav>
                                        <p:tav tm="100000">
                                          <p:val>
                                            <p:strVal val="#ppt_x"/>
                                          </p:val>
                                        </p:tav>
                                      </p:tavLst>
                                    </p:anim>
                                    <p:anim calcmode="lin" valueType="num">
                                      <p:cBhvr>
                                        <p:cTn id="60"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500"/>
                                        <p:tgtEl>
                                          <p:spTgt spid="5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500"/>
                                        <p:tgtEl>
                                          <p:spTgt spid="1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1000"/>
                                        <p:tgtEl>
                                          <p:spTgt spid="30"/>
                                        </p:tgtEl>
                                      </p:cBhvr>
                                    </p:animEffect>
                                    <p:anim calcmode="lin" valueType="num">
                                      <p:cBhvr>
                                        <p:cTn id="80" dur="1000" fill="hold"/>
                                        <p:tgtEl>
                                          <p:spTgt spid="30"/>
                                        </p:tgtEl>
                                        <p:attrNameLst>
                                          <p:attrName>ppt_x</p:attrName>
                                        </p:attrNameLst>
                                      </p:cBhvr>
                                      <p:tavLst>
                                        <p:tav tm="0">
                                          <p:val>
                                            <p:strVal val="#ppt_x"/>
                                          </p:val>
                                        </p:tav>
                                        <p:tav tm="100000">
                                          <p:val>
                                            <p:strVal val="#ppt_x"/>
                                          </p:val>
                                        </p:tav>
                                      </p:tavLst>
                                    </p:anim>
                                    <p:anim calcmode="lin" valueType="num">
                                      <p:cBhvr>
                                        <p:cTn id="8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500"/>
                                        <p:tgtEl>
                                          <p:spTgt spid="13"/>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par>
                                <p:cTn id="93" presetID="10" presetClass="entr" presetSubtype="0" fill="hold" nodeType="withEffect">
                                  <p:stCondLst>
                                    <p:cond delay="0"/>
                                  </p:stCondLst>
                                  <p:childTnLst>
                                    <p:set>
                                      <p:cBhvr>
                                        <p:cTn id="94" dur="1" fill="hold">
                                          <p:stCondLst>
                                            <p:cond delay="0"/>
                                          </p:stCondLst>
                                        </p:cTn>
                                        <p:tgtEl>
                                          <p:spTgt spid="56"/>
                                        </p:tgtEl>
                                        <p:attrNameLst>
                                          <p:attrName>style.visibility</p:attrName>
                                        </p:attrNameLst>
                                      </p:cBhvr>
                                      <p:to>
                                        <p:strVal val="visible"/>
                                      </p:to>
                                    </p:set>
                                    <p:animEffect transition="in" filter="fade">
                                      <p:cBhvr>
                                        <p:cTn id="95" dur="500"/>
                                        <p:tgtEl>
                                          <p:spTgt spid="56"/>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1000"/>
                                        <p:tgtEl>
                                          <p:spTgt spid="31"/>
                                        </p:tgtEl>
                                      </p:cBhvr>
                                    </p:animEffect>
                                    <p:anim calcmode="lin" valueType="num">
                                      <p:cBhvr>
                                        <p:cTn id="101" dur="1000" fill="hold"/>
                                        <p:tgtEl>
                                          <p:spTgt spid="31"/>
                                        </p:tgtEl>
                                        <p:attrNameLst>
                                          <p:attrName>ppt_x</p:attrName>
                                        </p:attrNameLst>
                                      </p:cBhvr>
                                      <p:tavLst>
                                        <p:tav tm="0">
                                          <p:val>
                                            <p:strVal val="#ppt_x"/>
                                          </p:val>
                                        </p:tav>
                                        <p:tav tm="100000">
                                          <p:val>
                                            <p:strVal val="#ppt_x"/>
                                          </p:val>
                                        </p:tav>
                                      </p:tavLst>
                                    </p:anim>
                                    <p:anim calcmode="lin" valueType="num">
                                      <p:cBhvr>
                                        <p:cTn id="102"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grpId="0" nodeType="clickEffect">
                                  <p:stCondLst>
                                    <p:cond delay="0"/>
                                  </p:stCondLst>
                                  <p:childTnLst>
                                    <p:set>
                                      <p:cBhvr>
                                        <p:cTn id="106" dur="1" fill="hold">
                                          <p:stCondLst>
                                            <p:cond delay="0"/>
                                          </p:stCondLst>
                                        </p:cTn>
                                        <p:tgtEl>
                                          <p:spTgt spid="3">
                                            <p:txEl>
                                              <p:pRg st="0" end="0"/>
                                            </p:txEl>
                                          </p:spTgt>
                                        </p:tgtEl>
                                        <p:attrNameLst>
                                          <p:attrName>style.visibility</p:attrName>
                                        </p:attrNameLst>
                                      </p:cBhvr>
                                      <p:to>
                                        <p:strVal val="visible"/>
                                      </p:to>
                                    </p:set>
                                    <p:animEffect transition="in" filter="fade">
                                      <p:cBhvr>
                                        <p:cTn id="107" dur="1000"/>
                                        <p:tgtEl>
                                          <p:spTgt spid="3">
                                            <p:txEl>
                                              <p:pRg st="0" end="0"/>
                                            </p:txEl>
                                          </p:spTgt>
                                        </p:tgtEl>
                                      </p:cBhvr>
                                    </p:animEffect>
                                    <p:anim calcmode="lin" valueType="num">
                                      <p:cBhvr>
                                        <p:cTn id="10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0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1" grpId="0" animBg="1"/>
      <p:bldP spid="10" grpId="0" animBg="1"/>
      <p:bldP spid="9" grpId="0" animBg="1"/>
      <p:bldP spid="8" grpId="0" animBg="1"/>
      <p:bldP spid="6" grpId="0" animBg="1"/>
      <p:bldP spid="7" grpId="0" animBg="1"/>
      <p:bldP spid="14" grpId="0" animBg="1"/>
      <p:bldP spid="3" grpId="0" build="p"/>
      <p:bldP spid="27" grpId="0"/>
      <p:bldP spid="29" grpId="0"/>
      <p:bldP spid="30" grpId="0"/>
      <p:bldP spid="31" grpId="0"/>
      <p:bldP spid="16" grpId="0" animBg="1"/>
      <p:bldP spid="17" grpId="0" animBg="1"/>
      <p:bldP spid="55" grpId="0" animBg="1"/>
      <p:bldP spid="18" grpId="0" animBg="1"/>
      <p:bldP spid="6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24F517B-9450-4010-9846-7F8FEB7FFAFC}"/>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3" name="Espace réservé du contenu 2"/>
          <p:cNvSpPr>
            <a:spLocks noGrp="1"/>
          </p:cNvSpPr>
          <p:nvPr>
            <p:ph idx="1"/>
          </p:nvPr>
        </p:nvSpPr>
        <p:spPr>
          <a:xfrm>
            <a:off x="2232868" y="1872253"/>
            <a:ext cx="8968531" cy="1446403"/>
          </a:xfrm>
        </p:spPr>
        <p:txBody>
          <a:bodyPr>
            <a:noAutofit/>
          </a:bodyPr>
          <a:lstStyle/>
          <a:p>
            <a:pPr algn="just">
              <a:lnSpc>
                <a:spcPct val="150000"/>
              </a:lnSpc>
            </a:pPr>
            <a:r>
              <a:rPr lang="fr-FR" sz="1800" b="1" dirty="0">
                <a:cs typeface="Times New Roman" pitchFamily="18" charset="0"/>
              </a:rPr>
              <a:t>Rôle de pilulier</a:t>
            </a:r>
            <a:r>
              <a:rPr lang="fr-FR" sz="1800" dirty="0">
                <a:cs typeface="Times New Roman" pitchFamily="18" charset="0"/>
              </a:rPr>
              <a:t>: fournir aux professionnels de la santé un suivi précis de traitement des patients,  pour examiner l’observance des médicaments.</a:t>
            </a:r>
          </a:p>
          <a:p>
            <a:pPr algn="just">
              <a:lnSpc>
                <a:spcPct val="150000"/>
              </a:lnSpc>
            </a:pPr>
            <a:r>
              <a:rPr lang="fr-FR" sz="1800" b="1" dirty="0"/>
              <a:t>Diversité des piluliers :</a:t>
            </a:r>
            <a:endParaRPr lang="fr-FR" sz="1800" dirty="0"/>
          </a:p>
          <a:p>
            <a:pPr algn="just">
              <a:lnSpc>
                <a:spcPct val="150000"/>
              </a:lnSpc>
            </a:pPr>
            <a:endParaRPr lang="fr-FR" sz="1800" dirty="0"/>
          </a:p>
          <a:p>
            <a:pPr algn="just">
              <a:lnSpc>
                <a:spcPct val="150000"/>
              </a:lnSpc>
              <a:buNone/>
            </a:pPr>
            <a:endParaRPr lang="fr-FR" sz="1800" dirty="0"/>
          </a:p>
          <a:p>
            <a:pPr algn="just">
              <a:lnSpc>
                <a:spcPct val="150000"/>
              </a:lnSpc>
            </a:pPr>
            <a:endParaRPr lang="fr-FR" sz="1800" dirty="0"/>
          </a:p>
        </p:txBody>
      </p:sp>
      <p:pic>
        <p:nvPicPr>
          <p:cNvPr id="4" name="Image 3" descr="Coffret Medipac 1 mois de traitement - Medissimo"/>
          <p:cNvPicPr/>
          <p:nvPr/>
        </p:nvPicPr>
        <p:blipFill>
          <a:blip r:embed="rId3" cstate="print"/>
          <a:srcRect l="12414" r="11035"/>
          <a:stretch>
            <a:fillRect/>
          </a:stretch>
        </p:blipFill>
        <p:spPr bwMode="auto">
          <a:xfrm>
            <a:off x="2030848" y="3467338"/>
            <a:ext cx="2664296" cy="2471539"/>
          </a:xfrm>
          <a:prstGeom prst="rect">
            <a:avLst/>
          </a:prstGeom>
          <a:noFill/>
          <a:ln w="9525">
            <a:noFill/>
            <a:miter lim="800000"/>
            <a:headEnd/>
            <a:tailEnd/>
          </a:ln>
        </p:spPr>
      </p:pic>
      <p:pic>
        <p:nvPicPr>
          <p:cNvPr id="5" name="Image 4" descr="La santé et le bien-être des seniors, marché de choix pour la tech -  Sciences et Avenir"/>
          <p:cNvPicPr/>
          <p:nvPr/>
        </p:nvPicPr>
        <p:blipFill>
          <a:blip r:embed="rId4" cstate="print"/>
          <a:srcRect/>
          <a:stretch>
            <a:fillRect/>
          </a:stretch>
        </p:blipFill>
        <p:spPr bwMode="auto">
          <a:xfrm>
            <a:off x="8805516" y="3562613"/>
            <a:ext cx="2736304" cy="2376264"/>
          </a:xfrm>
          <a:prstGeom prst="rect">
            <a:avLst/>
          </a:prstGeom>
          <a:ln>
            <a:noFill/>
          </a:ln>
          <a:effectLst>
            <a:softEdge rad="112500"/>
          </a:effectLst>
        </p:spPr>
      </p:pic>
      <p:sp>
        <p:nvSpPr>
          <p:cNvPr id="6" name="ZoneTexte 5"/>
          <p:cNvSpPr txBox="1"/>
          <p:nvPr/>
        </p:nvSpPr>
        <p:spPr>
          <a:xfrm>
            <a:off x="2606785" y="6075014"/>
            <a:ext cx="1093569" cy="400110"/>
          </a:xfrm>
          <a:prstGeom prst="rect">
            <a:avLst/>
          </a:prstGeom>
          <a:noFill/>
        </p:spPr>
        <p:txBody>
          <a:bodyPr wrap="none" rtlCol="0">
            <a:spAutoFit/>
          </a:bodyPr>
          <a:lstStyle/>
          <a:p>
            <a:r>
              <a:rPr lang="fr-FR" sz="2000" dirty="0">
                <a:effectLst>
                  <a:outerShdw blurRad="38100" dist="38100" dir="2700000" algn="tl">
                    <a:srgbClr val="000000">
                      <a:alpha val="43137"/>
                    </a:srgbClr>
                  </a:outerShdw>
                </a:effectLst>
                <a:cs typeface="Times New Roman" panose="02020603050405020304" pitchFamily="18" charset="0"/>
              </a:rPr>
              <a:t>Medipac</a:t>
            </a:r>
          </a:p>
        </p:txBody>
      </p:sp>
      <p:sp>
        <p:nvSpPr>
          <p:cNvPr id="7" name="ZoneTexte 6"/>
          <p:cNvSpPr txBox="1"/>
          <p:nvPr/>
        </p:nvSpPr>
        <p:spPr>
          <a:xfrm>
            <a:off x="9489592" y="6059625"/>
            <a:ext cx="1368152" cy="400110"/>
          </a:xfrm>
          <a:prstGeom prst="rect">
            <a:avLst/>
          </a:prstGeom>
          <a:noFill/>
        </p:spPr>
        <p:txBody>
          <a:bodyPr wrap="square" rtlCol="0">
            <a:spAutoFit/>
          </a:bodyPr>
          <a:lstStyle/>
          <a:p>
            <a:pPr algn="ctr"/>
            <a:r>
              <a:rPr lang="fr-FR" sz="2000" dirty="0">
                <a:effectLst>
                  <a:outerShdw blurRad="38100" dist="38100" dir="2700000" algn="tl">
                    <a:srgbClr val="000000">
                      <a:alpha val="43137"/>
                    </a:srgbClr>
                  </a:outerShdw>
                </a:effectLst>
                <a:cs typeface="Times New Roman" panose="02020603050405020304" pitchFamily="18" charset="0"/>
              </a:rPr>
              <a:t>PILLO</a:t>
            </a:r>
          </a:p>
        </p:txBody>
      </p:sp>
      <p:pic>
        <p:nvPicPr>
          <p:cNvPr id="26" name="Image 25" descr="Aucune description disponible."/>
          <p:cNvPicPr/>
          <p:nvPr/>
        </p:nvPicPr>
        <p:blipFill>
          <a:blip r:embed="rId5" cstate="print"/>
          <a:srcRect/>
          <a:stretch>
            <a:fillRect/>
          </a:stretch>
        </p:blipFill>
        <p:spPr bwMode="auto">
          <a:xfrm>
            <a:off x="5388078" y="3539344"/>
            <a:ext cx="2477728" cy="2520279"/>
          </a:xfrm>
          <a:prstGeom prst="rect">
            <a:avLst/>
          </a:prstGeom>
          <a:ln>
            <a:noFill/>
          </a:ln>
          <a:effectLst>
            <a:softEdge rad="112500"/>
          </a:effectLst>
        </p:spPr>
      </p:pic>
      <p:sp>
        <p:nvSpPr>
          <p:cNvPr id="27" name="ZoneTexte 26"/>
          <p:cNvSpPr txBox="1"/>
          <p:nvPr/>
        </p:nvSpPr>
        <p:spPr>
          <a:xfrm>
            <a:off x="5585175" y="6059625"/>
            <a:ext cx="2084545" cy="400110"/>
          </a:xfrm>
          <a:prstGeom prst="rect">
            <a:avLst/>
          </a:prstGeom>
          <a:noFill/>
        </p:spPr>
        <p:txBody>
          <a:bodyPr wrap="none" rtlCol="0">
            <a:spAutoFit/>
          </a:bodyPr>
          <a:lstStyle/>
          <a:p>
            <a:r>
              <a:rPr lang="fr-FR" sz="2000" dirty="0">
                <a:effectLst>
                  <a:outerShdw blurRad="38100" dist="38100" dir="2700000" algn="tl">
                    <a:srgbClr val="000000">
                      <a:alpha val="43137"/>
                    </a:srgbClr>
                  </a:outerShdw>
                </a:effectLst>
                <a:cs typeface="Times New Roman" panose="02020603050405020304" pitchFamily="18" charset="0"/>
              </a:rPr>
              <a:t>TabTime Medelert</a:t>
            </a:r>
          </a:p>
        </p:txBody>
      </p:sp>
      <p:grpSp>
        <p:nvGrpSpPr>
          <p:cNvPr id="2" name="Groupe 1">
            <a:extLst>
              <a:ext uri="{FF2B5EF4-FFF2-40B4-BE49-F238E27FC236}">
                <a16:creationId xmlns:a16="http://schemas.microsoft.com/office/drawing/2014/main" id="{AD3D2244-1CF6-412F-8CFE-03BBF9D2CDBA}"/>
              </a:ext>
            </a:extLst>
          </p:cNvPr>
          <p:cNvGrpSpPr/>
          <p:nvPr/>
        </p:nvGrpSpPr>
        <p:grpSpPr>
          <a:xfrm>
            <a:off x="1771489" y="204280"/>
            <a:ext cx="9286615" cy="1603163"/>
            <a:chOff x="1771489" y="204280"/>
            <a:chExt cx="9286615" cy="1603163"/>
          </a:xfrm>
        </p:grpSpPr>
        <p:pic>
          <p:nvPicPr>
            <p:cNvPr id="14" name="Image 13">
              <a:extLst>
                <a:ext uri="{FF2B5EF4-FFF2-40B4-BE49-F238E27FC236}">
                  <a16:creationId xmlns:a16="http://schemas.microsoft.com/office/drawing/2014/main" id="{DF6AAB99-255F-4653-ADE2-7FE4BC2D5D40}"/>
                </a:ext>
              </a:extLst>
            </p:cNvPr>
            <p:cNvPicPr>
              <a:picLocks noChangeAspect="1"/>
            </p:cNvPicPr>
            <p:nvPr/>
          </p:nvPicPr>
          <p:blipFill>
            <a:blip r:embed="rId6" cstate="print"/>
            <a:stretch>
              <a:fillRect/>
            </a:stretch>
          </p:blipFill>
          <p:spPr>
            <a:xfrm>
              <a:off x="1771489" y="321115"/>
              <a:ext cx="1484851" cy="1486328"/>
            </a:xfrm>
            <a:prstGeom prst="rect">
              <a:avLst/>
            </a:prstGeom>
          </p:spPr>
        </p:pic>
        <p:pic>
          <p:nvPicPr>
            <p:cNvPr id="15" name="Image 14">
              <a:extLst>
                <a:ext uri="{FF2B5EF4-FFF2-40B4-BE49-F238E27FC236}">
                  <a16:creationId xmlns:a16="http://schemas.microsoft.com/office/drawing/2014/main" id="{8C6D9744-D96C-40A1-B013-F9DD48A514E9}"/>
                </a:ext>
              </a:extLst>
            </p:cNvPr>
            <p:cNvPicPr>
              <a:picLocks noChangeAspect="1"/>
            </p:cNvPicPr>
            <p:nvPr/>
          </p:nvPicPr>
          <p:blipFill>
            <a:blip r:embed="rId7" cstate="print"/>
            <a:stretch>
              <a:fillRect/>
            </a:stretch>
          </p:blipFill>
          <p:spPr>
            <a:xfrm>
              <a:off x="2513914" y="204280"/>
              <a:ext cx="908383" cy="932769"/>
            </a:xfrm>
            <a:prstGeom prst="rect">
              <a:avLst/>
            </a:prstGeom>
          </p:spPr>
        </p:pic>
        <p:sp>
          <p:nvSpPr>
            <p:cNvPr id="16" name="ZoneTexte 15">
              <a:extLst>
                <a:ext uri="{FF2B5EF4-FFF2-40B4-BE49-F238E27FC236}">
                  <a16:creationId xmlns:a16="http://schemas.microsoft.com/office/drawing/2014/main" id="{0E2CCAB3-77B9-4A91-B21C-EE605ED0DDC4}"/>
                </a:ext>
              </a:extLst>
            </p:cNvPr>
            <p:cNvSpPr txBox="1"/>
            <p:nvPr/>
          </p:nvSpPr>
          <p:spPr>
            <a:xfrm>
              <a:off x="3422297" y="733825"/>
              <a:ext cx="7635807" cy="830997"/>
            </a:xfrm>
            <a:prstGeom prst="rect">
              <a:avLst/>
            </a:prstGeom>
            <a:noFill/>
          </p:spPr>
          <p:txBody>
            <a:bodyPr wrap="square" rtlCol="0">
              <a:spAutoFit/>
            </a:bodyPr>
            <a:lstStyle/>
            <a:p>
              <a:r>
                <a:rPr lang="fr-FR" sz="4800" b="1" dirty="0">
                  <a:solidFill>
                    <a:srgbClr val="002060"/>
                  </a:solidFill>
                  <a:effectLst>
                    <a:outerShdw blurRad="38100" dist="38100" dir="2700000" algn="tl">
                      <a:srgbClr val="000000">
                        <a:alpha val="43137"/>
                      </a:srgbClr>
                    </a:outerShdw>
                  </a:effectLst>
                </a:rPr>
                <a:t>Présentation du projet</a:t>
              </a:r>
            </a:p>
          </p:txBody>
        </p:sp>
      </p:grpSp>
      <p:pic>
        <p:nvPicPr>
          <p:cNvPr id="17" name="Image 16">
            <a:extLst>
              <a:ext uri="{FF2B5EF4-FFF2-40B4-BE49-F238E27FC236}">
                <a16:creationId xmlns:a16="http://schemas.microsoft.com/office/drawing/2014/main" id="{43854DBF-3B9B-4920-A4C0-5376E2C04FE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a:ln>
            <a:noFill/>
          </a:ln>
          <a:effectLst>
            <a:softEdge rad="112500"/>
          </a:effectLst>
        </p:spPr>
      </p:pic>
      <p:sp>
        <p:nvSpPr>
          <p:cNvPr id="9" name="Espace réservé du numéro de diapositive 8">
            <a:extLst>
              <a:ext uri="{FF2B5EF4-FFF2-40B4-BE49-F238E27FC236}">
                <a16:creationId xmlns:a16="http://schemas.microsoft.com/office/drawing/2014/main" id="{6AFE8557-DFF5-4B72-BF63-4A838E397FD9}"/>
              </a:ext>
            </a:extLst>
          </p:cNvPr>
          <p:cNvSpPr>
            <a:spLocks noGrp="1"/>
          </p:cNvSpPr>
          <p:nvPr>
            <p:ph type="sldNum" sz="quarter" idx="12"/>
          </p:nvPr>
        </p:nvSpPr>
        <p:spPr/>
        <p:txBody>
          <a:bodyPr/>
          <a:lstStyle/>
          <a:p>
            <a:fld id="{981E4704-1614-4F29-AD2A-40C4B1270A60}" type="slidenum">
              <a:rPr lang="x-none" smtClean="0"/>
              <a:pPr/>
              <a:t>5</a:t>
            </a:fld>
            <a:endParaRPr lang="x-non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1000"/>
                                        <p:tgtEl>
                                          <p:spTgt spid="27"/>
                                        </p:tgtEl>
                                      </p:cBhvr>
                                    </p:animEffect>
                                    <p:anim calcmode="lin" valueType="num">
                                      <p:cBhvr>
                                        <p:cTn id="50" dur="1000" fill="hold"/>
                                        <p:tgtEl>
                                          <p:spTgt spid="27"/>
                                        </p:tgtEl>
                                        <p:attrNameLst>
                                          <p:attrName>ppt_x</p:attrName>
                                        </p:attrNameLst>
                                      </p:cBhvr>
                                      <p:tavLst>
                                        <p:tav tm="0">
                                          <p:val>
                                            <p:strVal val="#ppt_x"/>
                                          </p:val>
                                        </p:tav>
                                        <p:tav tm="100000">
                                          <p:val>
                                            <p:strVal val="#ppt_x"/>
                                          </p:val>
                                        </p:tav>
                                      </p:tavLst>
                                    </p:anim>
                                    <p:anim calcmode="lin" valueType="num">
                                      <p:cBhvr>
                                        <p:cTn id="5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p:cTn id="56" dur="500" fill="hold"/>
                                        <p:tgtEl>
                                          <p:spTgt spid="5"/>
                                        </p:tgtEl>
                                        <p:attrNameLst>
                                          <p:attrName>ppt_w</p:attrName>
                                        </p:attrNameLst>
                                      </p:cBhvr>
                                      <p:tavLst>
                                        <p:tav tm="0">
                                          <p:val>
                                            <p:fltVal val="0"/>
                                          </p:val>
                                        </p:tav>
                                        <p:tav tm="100000">
                                          <p:val>
                                            <p:strVal val="#ppt_w"/>
                                          </p:val>
                                        </p:tav>
                                      </p:tavLst>
                                    </p:anim>
                                    <p:anim calcmode="lin" valueType="num">
                                      <p:cBhvr>
                                        <p:cTn id="57" dur="500" fill="hold"/>
                                        <p:tgtEl>
                                          <p:spTgt spid="5"/>
                                        </p:tgtEl>
                                        <p:attrNameLst>
                                          <p:attrName>ppt_h</p:attrName>
                                        </p:attrNameLst>
                                      </p:cBhvr>
                                      <p:tavLst>
                                        <p:tav tm="0">
                                          <p:val>
                                            <p:fltVal val="0"/>
                                          </p:val>
                                        </p:tav>
                                        <p:tav tm="100000">
                                          <p:val>
                                            <p:strVal val="#ppt_h"/>
                                          </p:val>
                                        </p:tav>
                                      </p:tavLst>
                                    </p:anim>
                                    <p:animEffect transition="in" filter="fade">
                                      <p:cBhvr>
                                        <p:cTn id="58" dur="500"/>
                                        <p:tgtEl>
                                          <p:spTgt spid="5"/>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F8263DF-4E9C-4168-AD97-ED15A38197E1}"/>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28" name="Image 27">
            <a:extLst>
              <a:ext uri="{FF2B5EF4-FFF2-40B4-BE49-F238E27FC236}">
                <a16:creationId xmlns:a16="http://schemas.microsoft.com/office/drawing/2014/main" id="{20FE65FB-22D9-4973-B867-8C98A98F2B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0874" y="4292033"/>
            <a:ext cx="3253980" cy="2613045"/>
          </a:xfrm>
          <a:prstGeom prst="rect">
            <a:avLst/>
          </a:prstGeom>
        </p:spPr>
      </p:pic>
      <p:pic>
        <p:nvPicPr>
          <p:cNvPr id="13" name="Espace réservé du contenu 12">
            <a:extLst>
              <a:ext uri="{FF2B5EF4-FFF2-40B4-BE49-F238E27FC236}">
                <a16:creationId xmlns:a16="http://schemas.microsoft.com/office/drawing/2014/main" id="{9D330FA4-598C-4798-AC7D-5F68396A77AF}"/>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749097" y="889231"/>
            <a:ext cx="9709478" cy="5477304"/>
          </a:xfrm>
        </p:spPr>
      </p:pic>
      <p:sp>
        <p:nvSpPr>
          <p:cNvPr id="14" name="ZoneTexte 13">
            <a:extLst>
              <a:ext uri="{FF2B5EF4-FFF2-40B4-BE49-F238E27FC236}">
                <a16:creationId xmlns:a16="http://schemas.microsoft.com/office/drawing/2014/main" id="{162B3130-826A-4EB1-901C-6C2C5CD8053F}"/>
              </a:ext>
            </a:extLst>
          </p:cNvPr>
          <p:cNvSpPr txBox="1"/>
          <p:nvPr/>
        </p:nvSpPr>
        <p:spPr>
          <a:xfrm>
            <a:off x="5323215" y="3366290"/>
            <a:ext cx="2425664" cy="1015663"/>
          </a:xfrm>
          <a:prstGeom prst="rect">
            <a:avLst/>
          </a:prstGeom>
          <a:noFill/>
        </p:spPr>
        <p:txBody>
          <a:bodyPr wrap="none" rtlCol="0">
            <a:spAutoFit/>
          </a:bodyPr>
          <a:lstStyle/>
          <a:p>
            <a:r>
              <a:rPr lang="fr-FR" sz="6000" b="1" dirty="0">
                <a:solidFill>
                  <a:schemeClr val="tx1">
                    <a:lumMod val="75000"/>
                    <a:lumOff val="25000"/>
                  </a:schemeClr>
                </a:solidFill>
                <a:effectLst>
                  <a:outerShdw blurRad="38100" dist="38100" dir="2700000" algn="tl">
                    <a:srgbClr val="000000">
                      <a:alpha val="43137"/>
                    </a:srgbClr>
                  </a:outerShdw>
                </a:effectLst>
              </a:rPr>
              <a:t>Pilulier</a:t>
            </a:r>
            <a:endParaRPr lang="x-none" sz="6600" b="1" dirty="0">
              <a:solidFill>
                <a:schemeClr val="tx1">
                  <a:lumMod val="75000"/>
                  <a:lumOff val="25000"/>
                </a:schemeClr>
              </a:solidFill>
              <a:effectLst>
                <a:outerShdw blurRad="38100" dist="38100" dir="2700000" algn="tl">
                  <a:srgbClr val="000000">
                    <a:alpha val="43137"/>
                  </a:srgbClr>
                </a:outerShdw>
              </a:effectLst>
            </a:endParaRPr>
          </a:p>
        </p:txBody>
      </p:sp>
      <p:grpSp>
        <p:nvGrpSpPr>
          <p:cNvPr id="18" name="Groupe 17">
            <a:extLst>
              <a:ext uri="{FF2B5EF4-FFF2-40B4-BE49-F238E27FC236}">
                <a16:creationId xmlns:a16="http://schemas.microsoft.com/office/drawing/2014/main" id="{5C9F0666-904B-48F7-B30F-B4225921A308}"/>
              </a:ext>
            </a:extLst>
          </p:cNvPr>
          <p:cNvGrpSpPr/>
          <p:nvPr/>
        </p:nvGrpSpPr>
        <p:grpSpPr>
          <a:xfrm>
            <a:off x="1749097" y="287679"/>
            <a:ext cx="3337248" cy="812922"/>
            <a:chOff x="1724805" y="-4414234"/>
            <a:chExt cx="3337248" cy="1445195"/>
          </a:xfrm>
        </p:grpSpPr>
        <p:sp>
          <p:nvSpPr>
            <p:cNvPr id="20" name="ZoneTexte 19">
              <a:extLst>
                <a:ext uri="{FF2B5EF4-FFF2-40B4-BE49-F238E27FC236}">
                  <a16:creationId xmlns:a16="http://schemas.microsoft.com/office/drawing/2014/main" id="{2761153C-CB0A-4131-BBAB-35F1FC6EFEAE}"/>
                </a:ext>
              </a:extLst>
            </p:cNvPr>
            <p:cNvSpPr txBox="1"/>
            <p:nvPr/>
          </p:nvSpPr>
          <p:spPr>
            <a:xfrm>
              <a:off x="1892787" y="-4414234"/>
              <a:ext cx="3169266" cy="1258464"/>
            </a:xfrm>
            <a:prstGeom prst="rect">
              <a:avLst/>
            </a:prstGeom>
            <a:noFill/>
          </p:spPr>
          <p:txBody>
            <a:bodyPr wrap="none" rtlCol="0">
              <a:spAutoFit/>
            </a:bodyPr>
            <a:lstStyle/>
            <a:p>
              <a:r>
                <a:rPr lang="fr-FR" sz="4000" b="1" dirty="0">
                  <a:solidFill>
                    <a:srgbClr val="E34326"/>
                  </a:solidFill>
                  <a:effectLst>
                    <a:outerShdw blurRad="38100" dist="38100" dir="2700000" algn="tl">
                      <a:srgbClr val="000000">
                        <a:alpha val="43137"/>
                      </a:srgbClr>
                    </a:outerShdw>
                  </a:effectLst>
                  <a:cs typeface="Arial" panose="020B0604020202020204" pitchFamily="34" charset="0"/>
                </a:rPr>
                <a:t>Idée de projet</a:t>
              </a:r>
            </a:p>
          </p:txBody>
        </p:sp>
        <p:pic>
          <p:nvPicPr>
            <p:cNvPr id="21" name="Image 20">
              <a:extLst>
                <a:ext uri="{FF2B5EF4-FFF2-40B4-BE49-F238E27FC236}">
                  <a16:creationId xmlns:a16="http://schemas.microsoft.com/office/drawing/2014/main" id="{321C91D0-8482-496C-9CF7-7FE599B3A4EF}"/>
                </a:ext>
              </a:extLst>
            </p:cNvPr>
            <p:cNvPicPr>
              <a:picLocks noChangeAspect="1"/>
            </p:cNvPicPr>
            <p:nvPr/>
          </p:nvPicPr>
          <p:blipFill>
            <a:blip r:embed="rId5" cstate="print"/>
            <a:stretch>
              <a:fillRect/>
            </a:stretch>
          </p:blipFill>
          <p:spPr>
            <a:xfrm>
              <a:off x="1724805" y="-4227503"/>
              <a:ext cx="200699" cy="1258464"/>
            </a:xfrm>
            <a:prstGeom prst="rect">
              <a:avLst/>
            </a:prstGeom>
          </p:spPr>
        </p:pic>
      </p:grpSp>
      <p:sp>
        <p:nvSpPr>
          <p:cNvPr id="22" name="ZoneTexte 21">
            <a:extLst>
              <a:ext uri="{FF2B5EF4-FFF2-40B4-BE49-F238E27FC236}">
                <a16:creationId xmlns:a16="http://schemas.microsoft.com/office/drawing/2014/main" id="{31CFB6B3-EB9D-4A87-8941-62C7CAA117A2}"/>
              </a:ext>
            </a:extLst>
          </p:cNvPr>
          <p:cNvSpPr txBox="1"/>
          <p:nvPr/>
        </p:nvSpPr>
        <p:spPr>
          <a:xfrm>
            <a:off x="2342358" y="2342737"/>
            <a:ext cx="1051891" cy="461665"/>
          </a:xfrm>
          <a:prstGeom prst="rect">
            <a:avLst/>
          </a:prstGeom>
          <a:noFill/>
        </p:spPr>
        <p:txBody>
          <a:bodyPr wrap="none" rtlCol="0">
            <a:spAutoFit/>
          </a:bodyPr>
          <a:lstStyle/>
          <a:p>
            <a:r>
              <a:rPr lang="fr-FR" sz="2400" b="1" dirty="0">
                <a:solidFill>
                  <a:schemeClr val="tx1">
                    <a:lumMod val="75000"/>
                    <a:lumOff val="25000"/>
                  </a:schemeClr>
                </a:solidFill>
                <a:effectLst>
                  <a:outerShdw blurRad="38100" dist="38100" dir="2700000" algn="tl">
                    <a:srgbClr val="000000">
                      <a:alpha val="43137"/>
                    </a:srgbClr>
                  </a:outerShdw>
                </a:effectLst>
              </a:rPr>
              <a:t>Simple</a:t>
            </a:r>
            <a:endParaRPr lang="x-none" b="1" dirty="0">
              <a:solidFill>
                <a:schemeClr val="tx1">
                  <a:lumMod val="75000"/>
                  <a:lumOff val="25000"/>
                </a:schemeClr>
              </a:solidFill>
              <a:effectLst>
                <a:outerShdw blurRad="38100" dist="38100" dir="2700000" algn="tl">
                  <a:srgbClr val="000000">
                    <a:alpha val="43137"/>
                  </a:srgbClr>
                </a:outerShdw>
              </a:effectLst>
            </a:endParaRPr>
          </a:p>
        </p:txBody>
      </p:sp>
      <p:sp>
        <p:nvSpPr>
          <p:cNvPr id="23" name="ZoneTexte 22">
            <a:extLst>
              <a:ext uri="{FF2B5EF4-FFF2-40B4-BE49-F238E27FC236}">
                <a16:creationId xmlns:a16="http://schemas.microsoft.com/office/drawing/2014/main" id="{682280AE-62B3-4B21-9E44-0FA61F1C05B3}"/>
              </a:ext>
            </a:extLst>
          </p:cNvPr>
          <p:cNvSpPr txBox="1"/>
          <p:nvPr/>
        </p:nvSpPr>
        <p:spPr>
          <a:xfrm>
            <a:off x="2342356" y="3482409"/>
            <a:ext cx="1386342" cy="461665"/>
          </a:xfrm>
          <a:prstGeom prst="rect">
            <a:avLst/>
          </a:prstGeom>
          <a:noFill/>
        </p:spPr>
        <p:txBody>
          <a:bodyPr wrap="none" rtlCol="0">
            <a:spAutoFit/>
          </a:bodyPr>
          <a:lstStyle/>
          <a:p>
            <a:r>
              <a:rPr lang="fr-FR" sz="2400" b="1" dirty="0">
                <a:solidFill>
                  <a:schemeClr val="tx1">
                    <a:lumMod val="75000"/>
                    <a:lumOff val="25000"/>
                  </a:schemeClr>
                </a:solidFill>
                <a:effectLst>
                  <a:outerShdw blurRad="38100" dist="38100" dir="2700000" algn="tl">
                    <a:srgbClr val="000000">
                      <a:alpha val="43137"/>
                    </a:srgbClr>
                  </a:outerShdw>
                </a:effectLst>
              </a:rPr>
              <a:t>Connecté</a:t>
            </a:r>
          </a:p>
        </p:txBody>
      </p:sp>
      <p:sp>
        <p:nvSpPr>
          <p:cNvPr id="24" name="ZoneTexte 23">
            <a:extLst>
              <a:ext uri="{FF2B5EF4-FFF2-40B4-BE49-F238E27FC236}">
                <a16:creationId xmlns:a16="http://schemas.microsoft.com/office/drawing/2014/main" id="{9AF633A3-DAD6-4565-9589-C73C756252F6}"/>
              </a:ext>
            </a:extLst>
          </p:cNvPr>
          <p:cNvSpPr txBox="1"/>
          <p:nvPr/>
        </p:nvSpPr>
        <p:spPr>
          <a:xfrm>
            <a:off x="2342357" y="4785991"/>
            <a:ext cx="1194238" cy="461665"/>
          </a:xfrm>
          <a:prstGeom prst="rect">
            <a:avLst/>
          </a:prstGeom>
          <a:noFill/>
        </p:spPr>
        <p:txBody>
          <a:bodyPr wrap="none" rtlCol="0">
            <a:spAutoFit/>
          </a:bodyPr>
          <a:lstStyle/>
          <a:p>
            <a:r>
              <a:rPr lang="fr-FR" sz="2400" b="1" dirty="0">
                <a:solidFill>
                  <a:schemeClr val="tx1">
                    <a:lumMod val="75000"/>
                    <a:lumOff val="25000"/>
                  </a:schemeClr>
                </a:solidFill>
                <a:effectLst>
                  <a:outerShdw blurRad="38100" dist="38100" dir="2700000" algn="tl">
                    <a:srgbClr val="000000">
                      <a:alpha val="43137"/>
                    </a:srgbClr>
                  </a:outerShdw>
                </a:effectLst>
              </a:rPr>
              <a:t>Durable</a:t>
            </a:r>
          </a:p>
        </p:txBody>
      </p:sp>
      <p:sp>
        <p:nvSpPr>
          <p:cNvPr id="25" name="ZoneTexte 24">
            <a:extLst>
              <a:ext uri="{FF2B5EF4-FFF2-40B4-BE49-F238E27FC236}">
                <a16:creationId xmlns:a16="http://schemas.microsoft.com/office/drawing/2014/main" id="{A99CDF69-FC64-4DE0-9138-27CC3A3CE135}"/>
              </a:ext>
            </a:extLst>
          </p:cNvPr>
          <p:cNvSpPr txBox="1"/>
          <p:nvPr/>
        </p:nvSpPr>
        <p:spPr>
          <a:xfrm>
            <a:off x="8894946" y="4766940"/>
            <a:ext cx="2351606" cy="461665"/>
          </a:xfrm>
          <a:prstGeom prst="rect">
            <a:avLst/>
          </a:prstGeom>
          <a:noFill/>
        </p:spPr>
        <p:txBody>
          <a:bodyPr wrap="none" rtlCol="0">
            <a:spAutoFit/>
          </a:bodyPr>
          <a:lstStyle/>
          <a:p>
            <a:r>
              <a:rPr lang="fr-FR" sz="2400" b="1" dirty="0">
                <a:solidFill>
                  <a:schemeClr val="tx1">
                    <a:lumMod val="75000"/>
                    <a:lumOff val="25000"/>
                  </a:schemeClr>
                </a:solidFill>
                <a:effectLst>
                  <a:outerShdw blurRad="38100" dist="38100" dir="2700000" algn="tl">
                    <a:srgbClr val="000000">
                      <a:alpha val="43137"/>
                    </a:srgbClr>
                  </a:outerShdw>
                </a:effectLst>
              </a:rPr>
              <a:t>Coût raisonnable</a:t>
            </a:r>
          </a:p>
        </p:txBody>
      </p:sp>
      <p:sp>
        <p:nvSpPr>
          <p:cNvPr id="26" name="ZoneTexte 25">
            <a:extLst>
              <a:ext uri="{FF2B5EF4-FFF2-40B4-BE49-F238E27FC236}">
                <a16:creationId xmlns:a16="http://schemas.microsoft.com/office/drawing/2014/main" id="{FEDFC784-EAB5-4627-A114-98F84FD8F4C9}"/>
              </a:ext>
            </a:extLst>
          </p:cNvPr>
          <p:cNvSpPr txBox="1"/>
          <p:nvPr/>
        </p:nvSpPr>
        <p:spPr>
          <a:xfrm>
            <a:off x="8904470" y="3482409"/>
            <a:ext cx="1269963" cy="461665"/>
          </a:xfrm>
          <a:prstGeom prst="rect">
            <a:avLst/>
          </a:prstGeom>
          <a:noFill/>
        </p:spPr>
        <p:txBody>
          <a:bodyPr wrap="none" rtlCol="0">
            <a:spAutoFit/>
          </a:bodyPr>
          <a:lstStyle/>
          <a:p>
            <a:r>
              <a:rPr lang="fr-FR" sz="2400" b="1" dirty="0">
                <a:solidFill>
                  <a:schemeClr val="tx1">
                    <a:lumMod val="75000"/>
                    <a:lumOff val="25000"/>
                  </a:schemeClr>
                </a:solidFill>
                <a:effectLst>
                  <a:outerShdw blurRad="38100" dist="38100" dir="2700000" algn="tl">
                    <a:srgbClr val="000000">
                      <a:alpha val="43137"/>
                    </a:srgbClr>
                  </a:outerShdw>
                </a:effectLst>
              </a:rPr>
              <a:t>Portable</a:t>
            </a:r>
          </a:p>
        </p:txBody>
      </p:sp>
      <p:sp>
        <p:nvSpPr>
          <p:cNvPr id="27" name="ZoneTexte 26">
            <a:extLst>
              <a:ext uri="{FF2B5EF4-FFF2-40B4-BE49-F238E27FC236}">
                <a16:creationId xmlns:a16="http://schemas.microsoft.com/office/drawing/2014/main" id="{BC99B9D9-279C-4289-B2D2-0C307677EE0C}"/>
              </a:ext>
            </a:extLst>
          </p:cNvPr>
          <p:cNvSpPr txBox="1"/>
          <p:nvPr/>
        </p:nvSpPr>
        <p:spPr>
          <a:xfrm>
            <a:off x="8901887" y="2333212"/>
            <a:ext cx="2986780" cy="461665"/>
          </a:xfrm>
          <a:prstGeom prst="rect">
            <a:avLst/>
          </a:prstGeom>
          <a:noFill/>
        </p:spPr>
        <p:txBody>
          <a:bodyPr wrap="none" rtlCol="0">
            <a:spAutoFit/>
          </a:bodyPr>
          <a:lstStyle/>
          <a:p>
            <a:r>
              <a:rPr lang="fr-FR" sz="2400" b="1" dirty="0">
                <a:solidFill>
                  <a:schemeClr val="tx1">
                    <a:lumMod val="75000"/>
                    <a:lumOff val="25000"/>
                  </a:schemeClr>
                </a:solidFill>
                <a:effectLst>
                  <a:outerShdw blurRad="38100" dist="38100" dir="2700000" algn="tl">
                    <a:srgbClr val="000000">
                      <a:alpha val="43137"/>
                    </a:srgbClr>
                  </a:outerShdw>
                </a:effectLst>
              </a:rPr>
              <a:t>Faible consommation </a:t>
            </a:r>
            <a:endParaRPr lang="x-none" b="1" dirty="0">
              <a:solidFill>
                <a:schemeClr val="tx1">
                  <a:lumMod val="75000"/>
                  <a:lumOff val="25000"/>
                </a:schemeClr>
              </a:solidFill>
              <a:effectLst>
                <a:outerShdw blurRad="38100" dist="38100" dir="2700000" algn="tl">
                  <a:srgbClr val="000000">
                    <a:alpha val="43137"/>
                  </a:srgbClr>
                </a:outerShdw>
              </a:effectLst>
            </a:endParaRPr>
          </a:p>
        </p:txBody>
      </p:sp>
      <p:pic>
        <p:nvPicPr>
          <p:cNvPr id="29" name="Image 28">
            <a:extLst>
              <a:ext uri="{FF2B5EF4-FFF2-40B4-BE49-F238E27FC236}">
                <a16:creationId xmlns:a16="http://schemas.microsoft.com/office/drawing/2014/main" id="{74093C2A-7E97-4C6B-BEBD-BF195B3A00BC}"/>
              </a:ext>
            </a:extLst>
          </p:cNvPr>
          <p:cNvPicPr>
            <a:picLocks noChangeAspect="1"/>
          </p:cNvPicPr>
          <p:nvPr/>
        </p:nvPicPr>
        <p:blipFill>
          <a:blip r:embed="rId6" cstate="print"/>
          <a:stretch>
            <a:fillRect/>
          </a:stretch>
        </p:blipFill>
        <p:spPr>
          <a:xfrm>
            <a:off x="11311188" y="317787"/>
            <a:ext cx="630738" cy="647670"/>
          </a:xfrm>
          <a:prstGeom prst="rect">
            <a:avLst/>
          </a:prstGeom>
        </p:spPr>
      </p:pic>
      <p:pic>
        <p:nvPicPr>
          <p:cNvPr id="15" name="Image 14">
            <a:extLst>
              <a:ext uri="{FF2B5EF4-FFF2-40B4-BE49-F238E27FC236}">
                <a16:creationId xmlns:a16="http://schemas.microsoft.com/office/drawing/2014/main" id="{5CE1A664-288E-44AF-9CA0-9CD1C3F8D4F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p:spPr>
      </p:pic>
      <p:sp>
        <p:nvSpPr>
          <p:cNvPr id="3" name="Espace réservé du numéro de diapositive 2">
            <a:extLst>
              <a:ext uri="{FF2B5EF4-FFF2-40B4-BE49-F238E27FC236}">
                <a16:creationId xmlns:a16="http://schemas.microsoft.com/office/drawing/2014/main" id="{5101DC4D-D40E-4AE6-ADC7-E4941E883AD2}"/>
              </a:ext>
            </a:extLst>
          </p:cNvPr>
          <p:cNvSpPr>
            <a:spLocks noGrp="1"/>
          </p:cNvSpPr>
          <p:nvPr>
            <p:ph type="sldNum" sz="quarter" idx="12"/>
          </p:nvPr>
        </p:nvSpPr>
        <p:spPr/>
        <p:txBody>
          <a:bodyPr/>
          <a:lstStyle/>
          <a:p>
            <a:fld id="{981E4704-1614-4F29-AD2A-40C4B1270A60}" type="slidenum">
              <a:rPr lang="x-none" smtClean="0"/>
              <a:pPr/>
              <a:t>6</a:t>
            </a:fld>
            <a:endParaRPr lang="x-none"/>
          </a:p>
        </p:txBody>
      </p:sp>
    </p:spTree>
    <p:extLst>
      <p:ext uri="{BB962C8B-B14F-4D97-AF65-F5344CB8AC3E}">
        <p14:creationId xmlns:p14="http://schemas.microsoft.com/office/powerpoint/2010/main" val="242067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circle(in)">
                                      <p:cBhvr>
                                        <p:cTn id="14" dur="2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000"/>
                                        <p:tgtEl>
                                          <p:spTgt spid="22"/>
                                        </p:tgtEl>
                                      </p:cBhvr>
                                    </p:animEffect>
                                    <p:anim calcmode="lin" valueType="num">
                                      <p:cBhvr>
                                        <p:cTn id="25" dur="1000" fill="hold"/>
                                        <p:tgtEl>
                                          <p:spTgt spid="22"/>
                                        </p:tgtEl>
                                        <p:attrNameLst>
                                          <p:attrName>ppt_x</p:attrName>
                                        </p:attrNameLst>
                                      </p:cBhvr>
                                      <p:tavLst>
                                        <p:tav tm="0">
                                          <p:val>
                                            <p:strVal val="#ppt_x"/>
                                          </p:val>
                                        </p:tav>
                                        <p:tav tm="100000">
                                          <p:val>
                                            <p:strVal val="#ppt_x"/>
                                          </p:val>
                                        </p:tav>
                                      </p:tavLst>
                                    </p:anim>
                                    <p:anim calcmode="lin" valueType="num">
                                      <p:cBhvr>
                                        <p:cTn id="2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1000"/>
                                        <p:tgtEl>
                                          <p:spTgt spid="24"/>
                                        </p:tgtEl>
                                      </p:cBhvr>
                                    </p:animEffect>
                                    <p:anim calcmode="lin" valueType="num">
                                      <p:cBhvr>
                                        <p:cTn id="39" dur="1000" fill="hold"/>
                                        <p:tgtEl>
                                          <p:spTgt spid="24"/>
                                        </p:tgtEl>
                                        <p:attrNameLst>
                                          <p:attrName>ppt_x</p:attrName>
                                        </p:attrNameLst>
                                      </p:cBhvr>
                                      <p:tavLst>
                                        <p:tav tm="0">
                                          <p:val>
                                            <p:strVal val="#ppt_x"/>
                                          </p:val>
                                        </p:tav>
                                        <p:tav tm="100000">
                                          <p:val>
                                            <p:strVal val="#ppt_x"/>
                                          </p:val>
                                        </p:tav>
                                      </p:tavLst>
                                    </p:anim>
                                    <p:anim calcmode="lin" valueType="num">
                                      <p:cBhvr>
                                        <p:cTn id="4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1000"/>
                                        <p:tgtEl>
                                          <p:spTgt spid="27"/>
                                        </p:tgtEl>
                                      </p:cBhvr>
                                    </p:animEffect>
                                    <p:anim calcmode="lin" valueType="num">
                                      <p:cBhvr>
                                        <p:cTn id="46" dur="1000" fill="hold"/>
                                        <p:tgtEl>
                                          <p:spTgt spid="27"/>
                                        </p:tgtEl>
                                        <p:attrNameLst>
                                          <p:attrName>ppt_x</p:attrName>
                                        </p:attrNameLst>
                                      </p:cBhvr>
                                      <p:tavLst>
                                        <p:tav tm="0">
                                          <p:val>
                                            <p:strVal val="#ppt_x"/>
                                          </p:val>
                                        </p:tav>
                                        <p:tav tm="100000">
                                          <p:val>
                                            <p:strVal val="#ppt_x"/>
                                          </p:val>
                                        </p:tav>
                                      </p:tavLst>
                                    </p:anim>
                                    <p:anim calcmode="lin" valueType="num">
                                      <p:cBhvr>
                                        <p:cTn id="47"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1000"/>
                                        <p:tgtEl>
                                          <p:spTgt spid="25"/>
                                        </p:tgtEl>
                                      </p:cBhvr>
                                    </p:animEffect>
                                    <p:anim calcmode="lin" valueType="num">
                                      <p:cBhvr>
                                        <p:cTn id="60" dur="1000" fill="hold"/>
                                        <p:tgtEl>
                                          <p:spTgt spid="25"/>
                                        </p:tgtEl>
                                        <p:attrNameLst>
                                          <p:attrName>ppt_x</p:attrName>
                                        </p:attrNameLst>
                                      </p:cBhvr>
                                      <p:tavLst>
                                        <p:tav tm="0">
                                          <p:val>
                                            <p:strVal val="#ppt_x"/>
                                          </p:val>
                                        </p:tav>
                                        <p:tav tm="100000">
                                          <p:val>
                                            <p:strVal val="#ppt_x"/>
                                          </p:val>
                                        </p:tav>
                                      </p:tavLst>
                                    </p:anim>
                                    <p:anim calcmode="lin" valueType="num">
                                      <p:cBhvr>
                                        <p:cTn id="6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1" presetClass="entr" presetSubtype="1"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heel(1)">
                                      <p:cBhvr>
                                        <p:cTn id="66"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3" grpId="0"/>
      <p:bldP spid="24" grpId="0"/>
      <p:bldP spid="25" grpId="0"/>
      <p:bldP spid="26" grpId="0"/>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971B907-BA5A-4E59-9817-9564F65AC9BB}"/>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nvGrpSpPr>
          <p:cNvPr id="30" name="Group 10">
            <a:extLst>
              <a:ext uri="{FF2B5EF4-FFF2-40B4-BE49-F238E27FC236}">
                <a16:creationId xmlns:a16="http://schemas.microsoft.com/office/drawing/2014/main" id="{4CD27FAC-39AE-4687-940C-3757BA1DF72D}"/>
              </a:ext>
            </a:extLst>
          </p:cNvPr>
          <p:cNvGrpSpPr/>
          <p:nvPr/>
        </p:nvGrpSpPr>
        <p:grpSpPr>
          <a:xfrm flipH="1">
            <a:off x="4391738" y="3535609"/>
            <a:ext cx="6231563" cy="1237720"/>
            <a:chOff x="1545760" y="3386950"/>
            <a:chExt cx="3493936" cy="644384"/>
          </a:xfrm>
          <a:solidFill>
            <a:schemeClr val="bg1"/>
          </a:solidFill>
        </p:grpSpPr>
        <p:sp>
          <p:nvSpPr>
            <p:cNvPr id="32" name="Shape 536">
              <a:extLst>
                <a:ext uri="{FF2B5EF4-FFF2-40B4-BE49-F238E27FC236}">
                  <a16:creationId xmlns:a16="http://schemas.microsoft.com/office/drawing/2014/main" id="{21518B18-9816-4731-BB65-6DEA7749C3B1}"/>
                </a:ext>
              </a:extLst>
            </p:cNvPr>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grpFill/>
            <a:ln w="12700" cap="flat">
              <a:solidFill>
                <a:srgbClr val="E34326"/>
              </a:solidFill>
              <a:miter lim="400000"/>
            </a:ln>
            <a:effectLst/>
          </p:spPr>
          <p:txBody>
            <a:bodyPr wrap="square" lIns="53572" tIns="53572" rIns="53572" bIns="53572" numCol="1" anchor="ctr">
              <a:noAutofit/>
            </a:bodyPr>
            <a:lstStyle/>
            <a:p>
              <a:pPr>
                <a:lnSpc>
                  <a:spcPct val="120000"/>
                </a:lnSpc>
                <a:spcBef>
                  <a:spcPts val="4745"/>
                </a:spcBef>
                <a:defRPr sz="2500">
                  <a:latin typeface="Aller Light"/>
                  <a:ea typeface="Aller Light"/>
                  <a:cs typeface="Aller Light"/>
                  <a:sym typeface="Aller Light"/>
                </a:defRPr>
              </a:pPr>
              <a:endParaRPr sz="3200">
                <a:ea typeface="微软雅黑" panose="020B0503020204020204" pitchFamily="34" charset="-122"/>
                <a:cs typeface="+mn-ea"/>
                <a:sym typeface="Arial" panose="020B0604020202020204" pitchFamily="34" charset="0"/>
              </a:endParaRPr>
            </a:p>
          </p:txBody>
        </p:sp>
        <p:sp>
          <p:nvSpPr>
            <p:cNvPr id="37" name="Shape 537">
              <a:extLst>
                <a:ext uri="{FF2B5EF4-FFF2-40B4-BE49-F238E27FC236}">
                  <a16:creationId xmlns:a16="http://schemas.microsoft.com/office/drawing/2014/main" id="{80B53601-B22F-4082-A276-CD201C1A0E77}"/>
                </a:ext>
              </a:extLst>
            </p:cNvPr>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solidFill>
                <a:srgbClr val="E34326"/>
              </a:solidFill>
              <a:miter lim="400000"/>
            </a:ln>
            <a:effectLst/>
          </p:spPr>
          <p:txBody>
            <a:bodyPr wrap="square" lIns="53572" tIns="53572" rIns="53572" bIns="53572" numCol="1" anchor="ctr">
              <a:noAutofit/>
            </a:bodyPr>
            <a:lstStyle/>
            <a:p>
              <a:pPr>
                <a:lnSpc>
                  <a:spcPct val="120000"/>
                </a:lnSpc>
                <a:spcBef>
                  <a:spcPts val="4745"/>
                </a:spcBef>
                <a:defRPr sz="2500">
                  <a:latin typeface="Aller Light"/>
                  <a:ea typeface="Aller Light"/>
                  <a:cs typeface="Aller Light"/>
                  <a:sym typeface="Aller Light"/>
                </a:defRPr>
              </a:pPr>
              <a:endParaRPr sz="3200">
                <a:ea typeface="微软雅黑" panose="020B0503020204020204" pitchFamily="34" charset="-122"/>
                <a:cs typeface="+mn-ea"/>
                <a:sym typeface="Arial" panose="020B0604020202020204" pitchFamily="34" charset="0"/>
              </a:endParaRPr>
            </a:p>
          </p:txBody>
        </p:sp>
      </p:grpSp>
      <p:sp>
        <p:nvSpPr>
          <p:cNvPr id="38" name="Rectangle 37">
            <a:extLst>
              <a:ext uri="{FF2B5EF4-FFF2-40B4-BE49-F238E27FC236}">
                <a16:creationId xmlns:a16="http://schemas.microsoft.com/office/drawing/2014/main" id="{3458896D-AC9C-4B5F-901E-D1DB86E49F04}"/>
              </a:ext>
            </a:extLst>
          </p:cNvPr>
          <p:cNvSpPr/>
          <p:nvPr/>
        </p:nvSpPr>
        <p:spPr>
          <a:xfrm>
            <a:off x="5175285" y="3800769"/>
            <a:ext cx="4978365" cy="830997"/>
          </a:xfrm>
          <a:prstGeom prst="rect">
            <a:avLst/>
          </a:prstGeom>
        </p:spPr>
        <p:txBody>
          <a:bodyPr wrap="square">
            <a:spAutoFit/>
          </a:bodyPr>
          <a:lstStyle/>
          <a:p>
            <a:pPr algn="just"/>
            <a:r>
              <a:rPr lang="fr-FR" sz="2400" dirty="0">
                <a:effectLst>
                  <a:outerShdw blurRad="38100" dist="38100" dir="2700000" algn="tl">
                    <a:srgbClr val="000000">
                      <a:alpha val="43137"/>
                    </a:srgbClr>
                  </a:outerShdw>
                </a:effectLst>
              </a:rPr>
              <a:t>Garantir une vie à domicile en toute sécurité </a:t>
            </a:r>
          </a:p>
        </p:txBody>
      </p:sp>
      <p:grpSp>
        <p:nvGrpSpPr>
          <p:cNvPr id="22" name="Group 24">
            <a:extLst>
              <a:ext uri="{FF2B5EF4-FFF2-40B4-BE49-F238E27FC236}">
                <a16:creationId xmlns:a16="http://schemas.microsoft.com/office/drawing/2014/main" id="{A1F05374-A7EC-4114-B1EB-8441BF3BEFD2}"/>
              </a:ext>
            </a:extLst>
          </p:cNvPr>
          <p:cNvGrpSpPr/>
          <p:nvPr/>
        </p:nvGrpSpPr>
        <p:grpSpPr>
          <a:xfrm flipH="1">
            <a:off x="4142508" y="4593666"/>
            <a:ext cx="6480795" cy="1512237"/>
            <a:chOff x="1545760" y="4457519"/>
            <a:chExt cx="3853808" cy="860072"/>
          </a:xfrm>
          <a:solidFill>
            <a:schemeClr val="bg1"/>
          </a:solidFill>
        </p:grpSpPr>
        <p:sp>
          <p:nvSpPr>
            <p:cNvPr id="23" name="Shape 548">
              <a:extLst>
                <a:ext uri="{FF2B5EF4-FFF2-40B4-BE49-F238E27FC236}">
                  <a16:creationId xmlns:a16="http://schemas.microsoft.com/office/drawing/2014/main" id="{B17CE311-C7D0-42F9-A44C-57B08BC00F53}"/>
                </a:ext>
              </a:extLst>
            </p:cNvPr>
            <p:cNvSpPr/>
            <p:nvPr/>
          </p:nvSpPr>
          <p:spPr>
            <a:xfrm>
              <a:off x="1545760" y="4671632"/>
              <a:ext cx="3336278" cy="644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grpFill/>
            <a:ln w="12700" cap="flat">
              <a:solidFill>
                <a:srgbClr val="E34326"/>
              </a:solidFill>
              <a:miter lim="400000"/>
            </a:ln>
            <a:effectLst/>
          </p:spPr>
          <p:txBody>
            <a:bodyPr wrap="square" lIns="53572" tIns="53572" rIns="53572" bIns="53572" numCol="1" anchor="ctr">
              <a:noAutofit/>
            </a:bodyPr>
            <a:lstStyle/>
            <a:p>
              <a:pPr>
                <a:lnSpc>
                  <a:spcPct val="120000"/>
                </a:lnSpc>
                <a:spcBef>
                  <a:spcPts val="4745"/>
                </a:spcBef>
                <a:defRPr sz="2500">
                  <a:latin typeface="Aller Light"/>
                  <a:ea typeface="Aller Light"/>
                  <a:cs typeface="Aller Light"/>
                  <a:sym typeface="Aller Light"/>
                </a:defRPr>
              </a:pPr>
              <a:endParaRPr sz="3200">
                <a:ea typeface="微软雅黑" panose="020B0503020204020204" pitchFamily="34" charset="-122"/>
                <a:cs typeface="+mn-ea"/>
                <a:sym typeface="Arial" panose="020B0604020202020204" pitchFamily="34" charset="0"/>
              </a:endParaRPr>
            </a:p>
          </p:txBody>
        </p:sp>
        <p:sp>
          <p:nvSpPr>
            <p:cNvPr id="24" name="Shape 549">
              <a:extLst>
                <a:ext uri="{FF2B5EF4-FFF2-40B4-BE49-F238E27FC236}">
                  <a16:creationId xmlns:a16="http://schemas.microsoft.com/office/drawing/2014/main" id="{07831228-1283-446F-91D3-A68858DF5F7B}"/>
                </a:ext>
              </a:extLst>
            </p:cNvPr>
            <p:cNvSpPr/>
            <p:nvPr/>
          </p:nvSpPr>
          <p:spPr>
            <a:xfrm>
              <a:off x="4883415" y="4457519"/>
              <a:ext cx="516153" cy="8600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grpFill/>
            <a:ln w="12700" cap="flat">
              <a:solidFill>
                <a:srgbClr val="E34326"/>
              </a:solidFill>
              <a:miter lim="400000"/>
            </a:ln>
            <a:effectLst/>
          </p:spPr>
          <p:txBody>
            <a:bodyPr wrap="square" lIns="53572" tIns="53572" rIns="53572" bIns="53572" numCol="1" anchor="ctr">
              <a:noAutofit/>
            </a:bodyPr>
            <a:lstStyle/>
            <a:p>
              <a:pPr>
                <a:lnSpc>
                  <a:spcPct val="120000"/>
                </a:lnSpc>
                <a:spcBef>
                  <a:spcPts val="4745"/>
                </a:spcBef>
                <a:defRPr sz="2500">
                  <a:latin typeface="Aller Light"/>
                  <a:ea typeface="Aller Light"/>
                  <a:cs typeface="Aller Light"/>
                  <a:sym typeface="Aller Light"/>
                </a:defRPr>
              </a:pPr>
              <a:endParaRPr sz="3200">
                <a:ea typeface="微软雅黑" panose="020B0503020204020204" pitchFamily="34" charset="-122"/>
                <a:cs typeface="+mn-ea"/>
                <a:sym typeface="Arial" panose="020B0604020202020204" pitchFamily="34" charset="0"/>
              </a:endParaRPr>
            </a:p>
          </p:txBody>
        </p:sp>
      </p:grpSp>
      <p:grpSp>
        <p:nvGrpSpPr>
          <p:cNvPr id="16" name="Group 10">
            <a:extLst>
              <a:ext uri="{FF2B5EF4-FFF2-40B4-BE49-F238E27FC236}">
                <a16:creationId xmlns:a16="http://schemas.microsoft.com/office/drawing/2014/main" id="{4033E30F-57BB-4825-AAAA-771C9C94D9D8}"/>
              </a:ext>
            </a:extLst>
          </p:cNvPr>
          <p:cNvGrpSpPr/>
          <p:nvPr/>
        </p:nvGrpSpPr>
        <p:grpSpPr>
          <a:xfrm flipH="1">
            <a:off x="4303237" y="2116314"/>
            <a:ext cx="6320065" cy="1237720"/>
            <a:chOff x="1545760" y="3386950"/>
            <a:chExt cx="3493936" cy="644384"/>
          </a:xfrm>
          <a:solidFill>
            <a:schemeClr val="bg1"/>
          </a:solidFill>
        </p:grpSpPr>
        <p:sp>
          <p:nvSpPr>
            <p:cNvPr id="17" name="Shape 536">
              <a:extLst>
                <a:ext uri="{FF2B5EF4-FFF2-40B4-BE49-F238E27FC236}">
                  <a16:creationId xmlns:a16="http://schemas.microsoft.com/office/drawing/2014/main" id="{E69B8018-134A-450F-8DEA-9664D59744E9}"/>
                </a:ext>
              </a:extLst>
            </p:cNvPr>
            <p:cNvSpPr/>
            <p:nvPr/>
          </p:nvSpPr>
          <p:spPr>
            <a:xfrm>
              <a:off x="4694491" y="3386950"/>
              <a:ext cx="345205"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grpFill/>
            <a:ln w="12700" cap="flat">
              <a:solidFill>
                <a:srgbClr val="E34326"/>
              </a:solidFill>
              <a:miter lim="400000"/>
            </a:ln>
            <a:effectLst/>
          </p:spPr>
          <p:txBody>
            <a:bodyPr wrap="square" lIns="53572" tIns="53572" rIns="53572" bIns="53572" numCol="1" anchor="ctr">
              <a:noAutofit/>
            </a:bodyPr>
            <a:lstStyle/>
            <a:p>
              <a:pPr>
                <a:lnSpc>
                  <a:spcPct val="120000"/>
                </a:lnSpc>
                <a:spcBef>
                  <a:spcPts val="4745"/>
                </a:spcBef>
                <a:defRPr sz="2500">
                  <a:latin typeface="Aller Light"/>
                  <a:ea typeface="Aller Light"/>
                  <a:cs typeface="Aller Light"/>
                  <a:sym typeface="Aller Light"/>
                </a:defRPr>
              </a:pPr>
              <a:endParaRPr sz="3200">
                <a:ea typeface="微软雅黑" panose="020B0503020204020204" pitchFamily="34" charset="-122"/>
                <a:cs typeface="+mn-ea"/>
                <a:sym typeface="Arial" panose="020B0604020202020204" pitchFamily="34" charset="0"/>
              </a:endParaRPr>
            </a:p>
          </p:txBody>
        </p:sp>
        <p:sp>
          <p:nvSpPr>
            <p:cNvPr id="18" name="Shape 537">
              <a:extLst>
                <a:ext uri="{FF2B5EF4-FFF2-40B4-BE49-F238E27FC236}">
                  <a16:creationId xmlns:a16="http://schemas.microsoft.com/office/drawing/2014/main" id="{2EE15B71-A562-49D9-B214-F7614045FDC7}"/>
                </a:ext>
              </a:extLst>
            </p:cNvPr>
            <p:cNvSpPr/>
            <p:nvPr/>
          </p:nvSpPr>
          <p:spPr>
            <a:xfrm>
              <a:off x="1545760" y="3386950"/>
              <a:ext cx="3151081" cy="6443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solidFill>
                <a:srgbClr val="E34326"/>
              </a:solidFill>
              <a:miter lim="400000"/>
            </a:ln>
            <a:effectLst/>
          </p:spPr>
          <p:txBody>
            <a:bodyPr wrap="square" lIns="53572" tIns="53572" rIns="53572" bIns="53572" numCol="1" anchor="ctr">
              <a:noAutofit/>
            </a:bodyPr>
            <a:lstStyle/>
            <a:p>
              <a:pPr>
                <a:lnSpc>
                  <a:spcPct val="120000"/>
                </a:lnSpc>
                <a:spcBef>
                  <a:spcPts val="4745"/>
                </a:spcBef>
                <a:defRPr sz="2500">
                  <a:latin typeface="Aller Light"/>
                  <a:ea typeface="Aller Light"/>
                  <a:cs typeface="Aller Light"/>
                  <a:sym typeface="Aller Light"/>
                </a:defRPr>
              </a:pPr>
              <a:endParaRPr sz="3200">
                <a:ea typeface="微软雅黑" panose="020B0503020204020204" pitchFamily="34" charset="-122"/>
                <a:cs typeface="+mn-ea"/>
                <a:sym typeface="Arial" panose="020B0604020202020204" pitchFamily="34" charset="0"/>
              </a:endParaRPr>
            </a:p>
          </p:txBody>
        </p:sp>
      </p:grpSp>
      <p:grpSp>
        <p:nvGrpSpPr>
          <p:cNvPr id="19" name="Group 18">
            <a:extLst>
              <a:ext uri="{FF2B5EF4-FFF2-40B4-BE49-F238E27FC236}">
                <a16:creationId xmlns:a16="http://schemas.microsoft.com/office/drawing/2014/main" id="{6D4735DF-4833-4D03-886F-AE3AC9771DCE}"/>
              </a:ext>
            </a:extLst>
          </p:cNvPr>
          <p:cNvGrpSpPr/>
          <p:nvPr/>
        </p:nvGrpSpPr>
        <p:grpSpPr>
          <a:xfrm flipH="1">
            <a:off x="4024526" y="691137"/>
            <a:ext cx="6598779" cy="1607053"/>
            <a:chOff x="1545760" y="2152648"/>
            <a:chExt cx="3853814" cy="860072"/>
          </a:xfrm>
          <a:solidFill>
            <a:schemeClr val="bg1"/>
          </a:solidFill>
        </p:grpSpPr>
        <p:sp>
          <p:nvSpPr>
            <p:cNvPr id="20" name="Shape 542">
              <a:extLst>
                <a:ext uri="{FF2B5EF4-FFF2-40B4-BE49-F238E27FC236}">
                  <a16:creationId xmlns:a16="http://schemas.microsoft.com/office/drawing/2014/main" id="{73B1C2F2-1DFA-40CD-9C7E-670A8D8795B3}"/>
                </a:ext>
              </a:extLst>
            </p:cNvPr>
            <p:cNvSpPr/>
            <p:nvPr/>
          </p:nvSpPr>
          <p:spPr>
            <a:xfrm>
              <a:off x="1545760" y="2152648"/>
              <a:ext cx="3344236" cy="6443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solidFill>
                <a:srgbClr val="E34326"/>
              </a:solidFill>
              <a:miter lim="400000"/>
            </a:ln>
            <a:effectLst/>
          </p:spPr>
          <p:txBody>
            <a:bodyPr wrap="square" lIns="53572" tIns="53572" rIns="53572" bIns="53572" numCol="1" anchor="ctr">
              <a:noAutofit/>
            </a:bodyPr>
            <a:lstStyle/>
            <a:p>
              <a:pPr>
                <a:lnSpc>
                  <a:spcPct val="120000"/>
                </a:lnSpc>
                <a:spcBef>
                  <a:spcPts val="4745"/>
                </a:spcBef>
                <a:defRPr sz="2500">
                  <a:latin typeface="Aller Light"/>
                  <a:ea typeface="Aller Light"/>
                  <a:cs typeface="Aller Light"/>
                  <a:sym typeface="Aller Light"/>
                </a:defRPr>
              </a:pPr>
              <a:endParaRPr sz="3200">
                <a:ea typeface="微软雅黑" panose="020B0503020204020204" pitchFamily="34" charset="-122"/>
                <a:cs typeface="+mn-ea"/>
                <a:sym typeface="Arial" panose="020B0604020202020204" pitchFamily="34" charset="0"/>
              </a:endParaRPr>
            </a:p>
          </p:txBody>
        </p:sp>
        <p:sp>
          <p:nvSpPr>
            <p:cNvPr id="21" name="Shape 543">
              <a:extLst>
                <a:ext uri="{FF2B5EF4-FFF2-40B4-BE49-F238E27FC236}">
                  <a16:creationId xmlns:a16="http://schemas.microsoft.com/office/drawing/2014/main" id="{84A24E3D-0FCB-4492-9CA7-B40667B6F2EC}"/>
                </a:ext>
              </a:extLst>
            </p:cNvPr>
            <p:cNvSpPr/>
            <p:nvPr/>
          </p:nvSpPr>
          <p:spPr>
            <a:xfrm>
              <a:off x="4883415" y="2152648"/>
              <a:ext cx="516159" cy="8600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grpFill/>
            <a:ln w="12700" cap="flat">
              <a:solidFill>
                <a:srgbClr val="E34326"/>
              </a:solidFill>
              <a:miter lim="400000"/>
            </a:ln>
            <a:effectLst/>
          </p:spPr>
          <p:txBody>
            <a:bodyPr wrap="square" lIns="53572" tIns="53572" rIns="53572" bIns="53572" numCol="1" anchor="ctr">
              <a:noAutofit/>
            </a:bodyPr>
            <a:lstStyle/>
            <a:p>
              <a:pPr>
                <a:lnSpc>
                  <a:spcPct val="120000"/>
                </a:lnSpc>
                <a:spcBef>
                  <a:spcPts val="4745"/>
                </a:spcBef>
                <a:defRPr sz="2500">
                  <a:latin typeface="Aller Light"/>
                  <a:ea typeface="Aller Light"/>
                  <a:cs typeface="Aller Light"/>
                  <a:sym typeface="Aller Light"/>
                </a:defRPr>
              </a:pPr>
              <a:endParaRPr sz="3200">
                <a:ea typeface="微软雅黑" panose="020B0503020204020204" pitchFamily="34" charset="-122"/>
                <a:cs typeface="+mn-ea"/>
                <a:sym typeface="Arial" panose="020B0604020202020204" pitchFamily="34" charset="0"/>
              </a:endParaRPr>
            </a:p>
          </p:txBody>
        </p:sp>
      </p:grpSp>
      <p:sp>
        <p:nvSpPr>
          <p:cNvPr id="26" name="Shape 551">
            <a:extLst>
              <a:ext uri="{FF2B5EF4-FFF2-40B4-BE49-F238E27FC236}">
                <a16:creationId xmlns:a16="http://schemas.microsoft.com/office/drawing/2014/main" id="{D48289E7-9D53-469E-9444-E0F3851E2581}"/>
              </a:ext>
            </a:extLst>
          </p:cNvPr>
          <p:cNvSpPr/>
          <p:nvPr/>
        </p:nvSpPr>
        <p:spPr>
          <a:xfrm flipH="1">
            <a:off x="1923394" y="1985501"/>
            <a:ext cx="3228008" cy="31382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76200">
            <a:solidFill>
              <a:srgbClr val="E34326"/>
            </a:solidFill>
            <a:miter lim="400000"/>
          </a:ln>
        </p:spPr>
        <p:txBody>
          <a:bodyPr lIns="53572" tIns="53572" rIns="53572" bIns="53572" anchor="ctr"/>
          <a:lstStyle/>
          <a:p>
            <a:pPr>
              <a:lnSpc>
                <a:spcPct val="120000"/>
              </a:lnSpc>
              <a:spcBef>
                <a:spcPts val="4745"/>
              </a:spcBef>
              <a:defRPr sz="2500">
                <a:latin typeface="Aller Light"/>
                <a:ea typeface="Aller Light"/>
                <a:cs typeface="Aller Light"/>
                <a:sym typeface="Aller Light"/>
              </a:defRPr>
            </a:pPr>
            <a:endParaRPr sz="3200">
              <a:ea typeface="微软雅黑" panose="020B0503020204020204" pitchFamily="34" charset="-122"/>
              <a:cs typeface="+mn-ea"/>
              <a:sym typeface="Arial" panose="020B0604020202020204" pitchFamily="34" charset="0"/>
            </a:endParaRPr>
          </a:p>
        </p:txBody>
      </p:sp>
      <p:pic>
        <p:nvPicPr>
          <p:cNvPr id="36" name="Image 35">
            <a:extLst>
              <a:ext uri="{FF2B5EF4-FFF2-40B4-BE49-F238E27FC236}">
                <a16:creationId xmlns:a16="http://schemas.microsoft.com/office/drawing/2014/main" id="{110EE0AE-086F-4024-9F7C-11E44682D0ED}"/>
              </a:ext>
            </a:extLst>
          </p:cNvPr>
          <p:cNvPicPr>
            <a:picLocks noChangeAspect="1"/>
          </p:cNvPicPr>
          <p:nvPr/>
        </p:nvPicPr>
        <p:blipFill>
          <a:blip r:embed="rId3" cstate="print"/>
          <a:stretch>
            <a:fillRect/>
          </a:stretch>
        </p:blipFill>
        <p:spPr>
          <a:xfrm rot="5400000">
            <a:off x="3658003" y="2504434"/>
            <a:ext cx="84355" cy="2567790"/>
          </a:xfrm>
          <a:prstGeom prst="rect">
            <a:avLst/>
          </a:prstGeom>
        </p:spPr>
      </p:pic>
      <p:sp>
        <p:nvSpPr>
          <p:cNvPr id="29" name="ZoneTexte 28">
            <a:extLst>
              <a:ext uri="{FF2B5EF4-FFF2-40B4-BE49-F238E27FC236}">
                <a16:creationId xmlns:a16="http://schemas.microsoft.com/office/drawing/2014/main" id="{9D47F216-D3C0-4137-AE0F-5E55510DE73E}"/>
              </a:ext>
            </a:extLst>
          </p:cNvPr>
          <p:cNvSpPr txBox="1"/>
          <p:nvPr/>
        </p:nvSpPr>
        <p:spPr>
          <a:xfrm>
            <a:off x="2423319" y="3049635"/>
            <a:ext cx="3432350" cy="830997"/>
          </a:xfrm>
          <a:prstGeom prst="rect">
            <a:avLst/>
          </a:prstGeom>
          <a:noFill/>
        </p:spPr>
        <p:txBody>
          <a:bodyPr wrap="square" rtlCol="0">
            <a:spAutoFit/>
          </a:bodyPr>
          <a:lstStyle/>
          <a:p>
            <a:pPr algn="just"/>
            <a:r>
              <a:rPr lang="fr-FR" sz="4800" dirty="0">
                <a:solidFill>
                  <a:schemeClr val="tx1">
                    <a:lumMod val="75000"/>
                    <a:lumOff val="25000"/>
                  </a:schemeClr>
                </a:solidFill>
                <a:effectLst>
                  <a:outerShdw blurRad="38100" dist="38100" dir="2700000" algn="tl">
                    <a:srgbClr val="000000">
                      <a:alpha val="43137"/>
                    </a:srgbClr>
                  </a:outerShdw>
                </a:effectLst>
              </a:rPr>
              <a:t>Objectifs </a:t>
            </a:r>
          </a:p>
        </p:txBody>
      </p:sp>
      <p:sp>
        <p:nvSpPr>
          <p:cNvPr id="31" name="Rectangle 30">
            <a:extLst>
              <a:ext uri="{FF2B5EF4-FFF2-40B4-BE49-F238E27FC236}">
                <a16:creationId xmlns:a16="http://schemas.microsoft.com/office/drawing/2014/main" id="{669946C8-7922-4B3B-A6E9-00971630C02C}"/>
              </a:ext>
            </a:extLst>
          </p:cNvPr>
          <p:cNvSpPr/>
          <p:nvPr/>
        </p:nvSpPr>
        <p:spPr>
          <a:xfrm>
            <a:off x="4984074" y="829267"/>
            <a:ext cx="5327207" cy="830997"/>
          </a:xfrm>
          <a:prstGeom prst="rect">
            <a:avLst/>
          </a:prstGeom>
        </p:spPr>
        <p:txBody>
          <a:bodyPr wrap="square">
            <a:spAutoFit/>
          </a:bodyPr>
          <a:lstStyle/>
          <a:p>
            <a:pPr algn="just"/>
            <a:r>
              <a:rPr lang="fr-FR" sz="2400" dirty="0">
                <a:effectLst>
                  <a:outerShdw blurRad="38100" dist="38100" dir="2700000" algn="tl">
                    <a:srgbClr val="000000">
                      <a:alpha val="43137"/>
                    </a:srgbClr>
                  </a:outerShdw>
                </a:effectLst>
              </a:rPr>
              <a:t>Offrir une observance précise du traitement</a:t>
            </a:r>
          </a:p>
        </p:txBody>
      </p:sp>
      <p:sp>
        <p:nvSpPr>
          <p:cNvPr id="33" name="Rectangle 32">
            <a:extLst>
              <a:ext uri="{FF2B5EF4-FFF2-40B4-BE49-F238E27FC236}">
                <a16:creationId xmlns:a16="http://schemas.microsoft.com/office/drawing/2014/main" id="{0DCCE828-4598-46B8-AC83-4B783EFCD5F7}"/>
              </a:ext>
            </a:extLst>
          </p:cNvPr>
          <p:cNvSpPr/>
          <p:nvPr/>
        </p:nvSpPr>
        <p:spPr>
          <a:xfrm>
            <a:off x="5089210" y="2437344"/>
            <a:ext cx="4635363" cy="461665"/>
          </a:xfrm>
          <a:prstGeom prst="rect">
            <a:avLst/>
          </a:prstGeom>
        </p:spPr>
        <p:txBody>
          <a:bodyPr wrap="square">
            <a:spAutoFit/>
          </a:bodyPr>
          <a:lstStyle/>
          <a:p>
            <a:pPr algn="just"/>
            <a:r>
              <a:rPr lang="fr-FR" sz="2400" dirty="0">
                <a:effectLst>
                  <a:outerShdw blurRad="38100" dist="38100" dir="2700000" algn="tl">
                    <a:srgbClr val="000000">
                      <a:alpha val="43137"/>
                    </a:srgbClr>
                  </a:outerShdw>
                </a:effectLst>
              </a:rPr>
              <a:t>Prise effective des médicaments</a:t>
            </a:r>
          </a:p>
        </p:txBody>
      </p:sp>
      <p:sp>
        <p:nvSpPr>
          <p:cNvPr id="34" name="Rectangle 33">
            <a:extLst>
              <a:ext uri="{FF2B5EF4-FFF2-40B4-BE49-F238E27FC236}">
                <a16:creationId xmlns:a16="http://schemas.microsoft.com/office/drawing/2014/main" id="{7CA1DF46-05F1-4BB7-96F4-BA0D63B5E9A6}"/>
              </a:ext>
            </a:extLst>
          </p:cNvPr>
          <p:cNvSpPr/>
          <p:nvPr/>
        </p:nvSpPr>
        <p:spPr>
          <a:xfrm>
            <a:off x="5096578" y="5309970"/>
            <a:ext cx="5327207" cy="461665"/>
          </a:xfrm>
          <a:prstGeom prst="rect">
            <a:avLst/>
          </a:prstGeom>
        </p:spPr>
        <p:txBody>
          <a:bodyPr wrap="square">
            <a:spAutoFit/>
          </a:bodyPr>
          <a:lstStyle/>
          <a:p>
            <a:pPr algn="just"/>
            <a:r>
              <a:rPr lang="fr-FR" sz="2400" dirty="0">
                <a:effectLst>
                  <a:outerShdw blurRad="38100" dist="38100" dir="2700000" algn="tl">
                    <a:srgbClr val="000000">
                      <a:alpha val="43137"/>
                    </a:srgbClr>
                  </a:outerShdw>
                </a:effectLst>
              </a:rPr>
              <a:t>Simplicité de fonctionnement</a:t>
            </a:r>
          </a:p>
        </p:txBody>
      </p:sp>
      <p:pic>
        <p:nvPicPr>
          <p:cNvPr id="35" name="Image 34">
            <a:extLst>
              <a:ext uri="{FF2B5EF4-FFF2-40B4-BE49-F238E27FC236}">
                <a16:creationId xmlns:a16="http://schemas.microsoft.com/office/drawing/2014/main" id="{A5E107D6-DC1B-4BEB-BE1C-0821E94141F2}"/>
              </a:ext>
            </a:extLst>
          </p:cNvPr>
          <p:cNvPicPr>
            <a:picLocks noChangeAspect="1"/>
          </p:cNvPicPr>
          <p:nvPr/>
        </p:nvPicPr>
        <p:blipFill>
          <a:blip r:embed="rId4" cstate="print"/>
          <a:stretch>
            <a:fillRect/>
          </a:stretch>
        </p:blipFill>
        <p:spPr>
          <a:xfrm>
            <a:off x="11311188" y="317787"/>
            <a:ext cx="630738" cy="647670"/>
          </a:xfrm>
          <a:prstGeom prst="rect">
            <a:avLst/>
          </a:prstGeom>
        </p:spPr>
      </p:pic>
      <p:pic>
        <p:nvPicPr>
          <p:cNvPr id="27" name="Image 26">
            <a:extLst>
              <a:ext uri="{FF2B5EF4-FFF2-40B4-BE49-F238E27FC236}">
                <a16:creationId xmlns:a16="http://schemas.microsoft.com/office/drawing/2014/main" id="{9488F20E-4398-47A6-A09E-9C9B4025A14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a:ln>
            <a:noFill/>
          </a:ln>
          <a:effectLst>
            <a:softEdge rad="112500"/>
          </a:effectLst>
        </p:spPr>
      </p:pic>
      <p:pic>
        <p:nvPicPr>
          <p:cNvPr id="28" name="Image 27">
            <a:extLst>
              <a:ext uri="{FF2B5EF4-FFF2-40B4-BE49-F238E27FC236}">
                <a16:creationId xmlns:a16="http://schemas.microsoft.com/office/drawing/2014/main" id="{46802E22-2358-4BB0-8ED1-FB4480039D7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5682" r="12994" b="10927"/>
          <a:stretch/>
        </p:blipFill>
        <p:spPr>
          <a:xfrm>
            <a:off x="11419" y="-129496"/>
            <a:ext cx="2890684" cy="2770591"/>
          </a:xfrm>
          <a:prstGeom prst="rect">
            <a:avLst/>
          </a:prstGeom>
        </p:spPr>
      </p:pic>
      <p:sp>
        <p:nvSpPr>
          <p:cNvPr id="3" name="Espace réservé du numéro de diapositive 2">
            <a:extLst>
              <a:ext uri="{FF2B5EF4-FFF2-40B4-BE49-F238E27FC236}">
                <a16:creationId xmlns:a16="http://schemas.microsoft.com/office/drawing/2014/main" id="{ADCCE750-FA8F-4569-A88C-6FD368C33DB4}"/>
              </a:ext>
            </a:extLst>
          </p:cNvPr>
          <p:cNvSpPr>
            <a:spLocks noGrp="1"/>
          </p:cNvSpPr>
          <p:nvPr>
            <p:ph type="sldNum" sz="quarter" idx="12"/>
          </p:nvPr>
        </p:nvSpPr>
        <p:spPr/>
        <p:txBody>
          <a:bodyPr/>
          <a:lstStyle/>
          <a:p>
            <a:fld id="{981E4704-1614-4F29-AD2A-40C4B1270A60}" type="slidenum">
              <a:rPr lang="x-none" smtClean="0"/>
              <a:pPr/>
              <a:t>7</a:t>
            </a:fld>
            <a:endParaRPr lang="x-none"/>
          </a:p>
        </p:txBody>
      </p:sp>
    </p:spTree>
    <p:extLst>
      <p:ext uri="{BB962C8B-B14F-4D97-AF65-F5344CB8AC3E}">
        <p14:creationId xmlns:p14="http://schemas.microsoft.com/office/powerpoint/2010/main" val="1231412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par>
                                <p:cTn id="8" presetID="21" presetClass="entr" presetSubtype="1"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heel(1)">
                                      <p:cBhvr>
                                        <p:cTn id="10" dur="2000"/>
                                        <p:tgtEl>
                                          <p:spTgt spid="16"/>
                                        </p:tgtEl>
                                      </p:cBhvr>
                                    </p:animEffect>
                                  </p:childTnLst>
                                </p:cTn>
                              </p:par>
                              <p:par>
                                <p:cTn id="11" presetID="21" presetClass="entr" presetSubtype="1"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heel(1)">
                                      <p:cBhvr>
                                        <p:cTn id="13" dur="2000"/>
                                        <p:tgtEl>
                                          <p:spTgt spid="22"/>
                                        </p:tgtEl>
                                      </p:cBhvr>
                                    </p:animEffect>
                                  </p:childTnLst>
                                </p:cTn>
                              </p:par>
                              <p:par>
                                <p:cTn id="14" presetID="21" presetClass="entr" presetSubtype="1"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heel(1)">
                                      <p:cBhvr>
                                        <p:cTn id="16" dur="20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1000"/>
                                        <p:tgtEl>
                                          <p:spTgt spid="29"/>
                                        </p:tgtEl>
                                      </p:cBhvr>
                                    </p:animEffect>
                                    <p:anim calcmode="lin" valueType="num">
                                      <p:cBhvr>
                                        <p:cTn id="22" dur="1000" fill="hold"/>
                                        <p:tgtEl>
                                          <p:spTgt spid="29"/>
                                        </p:tgtEl>
                                        <p:attrNameLst>
                                          <p:attrName>ppt_x</p:attrName>
                                        </p:attrNameLst>
                                      </p:cBhvr>
                                      <p:tavLst>
                                        <p:tav tm="0">
                                          <p:val>
                                            <p:strVal val="#ppt_x"/>
                                          </p:val>
                                        </p:tav>
                                        <p:tav tm="100000">
                                          <p:val>
                                            <p:strVal val="#ppt_x"/>
                                          </p:val>
                                        </p:tav>
                                      </p:tavLst>
                                    </p:anim>
                                    <p:anim calcmode="lin" valueType="num">
                                      <p:cBhvr>
                                        <p:cTn id="23" dur="1000" fill="hold"/>
                                        <p:tgtEl>
                                          <p:spTgt spid="29"/>
                                        </p:tgtEl>
                                        <p:attrNameLst>
                                          <p:attrName>ppt_y</p:attrName>
                                        </p:attrNameLst>
                                      </p:cBhvr>
                                      <p:tavLst>
                                        <p:tav tm="0">
                                          <p:val>
                                            <p:strVal val="#ppt_y+.1"/>
                                          </p:val>
                                        </p:tav>
                                        <p:tav tm="100000">
                                          <p:val>
                                            <p:strVal val="#ppt_y"/>
                                          </p:val>
                                        </p:tav>
                                      </p:tavLst>
                                    </p:anim>
                                  </p:childTnLst>
                                </p:cTn>
                              </p:par>
                              <p:par>
                                <p:cTn id="24" presetID="21" presetClass="entr" presetSubtype="1"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heel(1)">
                                      <p:cBhvr>
                                        <p:cTn id="26" dur="20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1000"/>
                                        <p:tgtEl>
                                          <p:spTgt spid="34"/>
                                        </p:tgtEl>
                                      </p:cBhvr>
                                    </p:animEffect>
                                    <p:anim calcmode="lin" valueType="num">
                                      <p:cBhvr>
                                        <p:cTn id="53" dur="1000" fill="hold"/>
                                        <p:tgtEl>
                                          <p:spTgt spid="34"/>
                                        </p:tgtEl>
                                        <p:attrNameLst>
                                          <p:attrName>ppt_x</p:attrName>
                                        </p:attrNameLst>
                                      </p:cBhvr>
                                      <p:tavLst>
                                        <p:tav tm="0">
                                          <p:val>
                                            <p:strVal val="#ppt_x"/>
                                          </p:val>
                                        </p:tav>
                                        <p:tav tm="100000">
                                          <p:val>
                                            <p:strVal val="#ppt_x"/>
                                          </p:val>
                                        </p:tav>
                                      </p:tavLst>
                                    </p:anim>
                                    <p:anim calcmode="lin" valueType="num">
                                      <p:cBhvr>
                                        <p:cTn id="5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6" grpId="0" animBg="1"/>
      <p:bldP spid="29" grpId="0"/>
      <p:bldP spid="31"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EBDA96D-D2A8-41AD-BE34-A68B9C517C9C}"/>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endParaRPr lang="x-none" dirty="0"/>
          </a:p>
        </p:txBody>
      </p:sp>
      <p:grpSp>
        <p:nvGrpSpPr>
          <p:cNvPr id="4" name="Groupe 3">
            <a:extLst>
              <a:ext uri="{FF2B5EF4-FFF2-40B4-BE49-F238E27FC236}">
                <a16:creationId xmlns:a16="http://schemas.microsoft.com/office/drawing/2014/main" id="{C3161BAA-45A0-456D-B2FC-9B8743E85EAB}"/>
              </a:ext>
            </a:extLst>
          </p:cNvPr>
          <p:cNvGrpSpPr/>
          <p:nvPr/>
        </p:nvGrpSpPr>
        <p:grpSpPr>
          <a:xfrm>
            <a:off x="1749097" y="287679"/>
            <a:ext cx="4311745" cy="1151084"/>
            <a:chOff x="1724805" y="-4414234"/>
            <a:chExt cx="4311745" cy="2046372"/>
          </a:xfrm>
        </p:grpSpPr>
        <p:sp>
          <p:nvSpPr>
            <p:cNvPr id="5" name="ZoneTexte 4">
              <a:extLst>
                <a:ext uri="{FF2B5EF4-FFF2-40B4-BE49-F238E27FC236}">
                  <a16:creationId xmlns:a16="http://schemas.microsoft.com/office/drawing/2014/main" id="{5D977A6E-DC1D-46E7-80D2-AC5E8523EEE9}"/>
                </a:ext>
              </a:extLst>
            </p:cNvPr>
            <p:cNvSpPr txBox="1"/>
            <p:nvPr/>
          </p:nvSpPr>
          <p:spPr>
            <a:xfrm>
              <a:off x="1892787" y="-4414234"/>
              <a:ext cx="4143763" cy="2046372"/>
            </a:xfrm>
            <a:prstGeom prst="rect">
              <a:avLst/>
            </a:prstGeom>
            <a:noFill/>
          </p:spPr>
          <p:txBody>
            <a:bodyPr wrap="none" rtlCol="0">
              <a:spAutoFit/>
            </a:bodyPr>
            <a:lstStyle/>
            <a:p>
              <a:pPr>
                <a:lnSpc>
                  <a:spcPct val="200000"/>
                </a:lnSpc>
              </a:pPr>
              <a:r>
                <a:rPr lang="fr-FR" sz="4000" b="1" dirty="0">
                  <a:solidFill>
                    <a:srgbClr val="E34326"/>
                  </a:solidFill>
                  <a:effectLst>
                    <a:outerShdw blurRad="38100" dist="38100" dir="2700000" algn="tl">
                      <a:srgbClr val="000000">
                        <a:alpha val="43137"/>
                      </a:srgbClr>
                    </a:outerShdw>
                  </a:effectLst>
                  <a:cs typeface="Arial" panose="020B0604020202020204" pitchFamily="34" charset="0"/>
                </a:rPr>
                <a:t>Cahier des charges</a:t>
              </a:r>
            </a:p>
          </p:txBody>
        </p:sp>
        <p:pic>
          <p:nvPicPr>
            <p:cNvPr id="6" name="Image 5">
              <a:extLst>
                <a:ext uri="{FF2B5EF4-FFF2-40B4-BE49-F238E27FC236}">
                  <a16:creationId xmlns:a16="http://schemas.microsoft.com/office/drawing/2014/main" id="{FB0D23AC-94A9-4FA9-8A98-8C37CDEC5E90}"/>
                </a:ext>
              </a:extLst>
            </p:cNvPr>
            <p:cNvPicPr>
              <a:picLocks noChangeAspect="1"/>
            </p:cNvPicPr>
            <p:nvPr/>
          </p:nvPicPr>
          <p:blipFill>
            <a:blip r:embed="rId3" cstate="print"/>
            <a:stretch>
              <a:fillRect/>
            </a:stretch>
          </p:blipFill>
          <p:spPr>
            <a:xfrm>
              <a:off x="1724805" y="-4227503"/>
              <a:ext cx="200699" cy="1258464"/>
            </a:xfrm>
            <a:prstGeom prst="rect">
              <a:avLst/>
            </a:prstGeom>
          </p:spPr>
        </p:pic>
      </p:grpSp>
      <p:sp>
        <p:nvSpPr>
          <p:cNvPr id="7" name="ZoneTexte 6">
            <a:extLst>
              <a:ext uri="{FF2B5EF4-FFF2-40B4-BE49-F238E27FC236}">
                <a16:creationId xmlns:a16="http://schemas.microsoft.com/office/drawing/2014/main" id="{94DD74D8-5591-417D-BCAC-E84FD0FD9B0A}"/>
              </a:ext>
            </a:extLst>
          </p:cNvPr>
          <p:cNvSpPr txBox="1"/>
          <p:nvPr/>
        </p:nvSpPr>
        <p:spPr>
          <a:xfrm>
            <a:off x="2144110" y="1576552"/>
            <a:ext cx="8834750" cy="4339650"/>
          </a:xfrm>
          <a:prstGeom prst="rect">
            <a:avLst/>
          </a:prstGeom>
          <a:noFill/>
        </p:spPr>
        <p:txBody>
          <a:bodyPr wrap="square" rtlCol="0">
            <a:spAutoFit/>
          </a:bodyPr>
          <a:lstStyle/>
          <a:p>
            <a:pPr marL="514350" indent="-514350">
              <a:lnSpc>
                <a:spcPct val="200000"/>
              </a:lnSpc>
              <a:buFont typeface="Wingdings" panose="05000000000000000000" pitchFamily="2" charset="2"/>
              <a:buChar char="ü"/>
            </a:pPr>
            <a:r>
              <a:rPr lang="fr-FR" sz="2000" dirty="0"/>
              <a:t>Matière extérieure est rigoureuse, à simple d’accès et pas couteuse.</a:t>
            </a:r>
          </a:p>
          <a:p>
            <a:pPr marL="514350" indent="-514350">
              <a:lnSpc>
                <a:spcPct val="200000"/>
              </a:lnSpc>
              <a:buFont typeface="Wingdings" panose="05000000000000000000" pitchFamily="2" charset="2"/>
              <a:buChar char="ü"/>
            </a:pPr>
            <a:r>
              <a:rPr lang="fr-FR" sz="2000" dirty="0"/>
              <a:t>Signal lumineux et sonore.	</a:t>
            </a:r>
          </a:p>
          <a:p>
            <a:pPr marL="514350" indent="-514350">
              <a:lnSpc>
                <a:spcPct val="200000"/>
              </a:lnSpc>
              <a:buFont typeface="Wingdings" panose="05000000000000000000" pitchFamily="2" charset="2"/>
              <a:buChar char="ü"/>
            </a:pPr>
            <a:r>
              <a:rPr lang="fr-FR" sz="2000" dirty="0"/>
              <a:t>N’est pas dérangeant.</a:t>
            </a:r>
          </a:p>
          <a:p>
            <a:pPr marL="514350" indent="-514350">
              <a:lnSpc>
                <a:spcPct val="200000"/>
              </a:lnSpc>
              <a:buFont typeface="Wingdings" panose="05000000000000000000" pitchFamily="2" charset="2"/>
              <a:buChar char="ü"/>
            </a:pPr>
            <a:r>
              <a:rPr lang="fr-FR" sz="2000" dirty="0"/>
              <a:t>Economique en terme d’énergie.</a:t>
            </a:r>
          </a:p>
          <a:p>
            <a:pPr marL="514350" indent="-514350">
              <a:lnSpc>
                <a:spcPct val="200000"/>
              </a:lnSpc>
              <a:buFont typeface="Wingdings" panose="05000000000000000000" pitchFamily="2" charset="2"/>
              <a:buChar char="ü"/>
            </a:pPr>
            <a:r>
              <a:rPr lang="fr-FR" sz="2000" dirty="0"/>
              <a:t>Simple à pratiquer.</a:t>
            </a:r>
          </a:p>
          <a:p>
            <a:pPr marL="514350" indent="-514350">
              <a:lnSpc>
                <a:spcPct val="200000"/>
              </a:lnSpc>
              <a:buFont typeface="Wingdings" panose="05000000000000000000" pitchFamily="2" charset="2"/>
              <a:buChar char="ü"/>
            </a:pPr>
            <a:r>
              <a:rPr lang="fr-FR" sz="2000" dirty="0"/>
              <a:t>Application mobile facile.</a:t>
            </a:r>
          </a:p>
          <a:p>
            <a:pPr>
              <a:lnSpc>
                <a:spcPct val="200000"/>
              </a:lnSpc>
            </a:pPr>
            <a:endParaRPr lang="x-none" dirty="0"/>
          </a:p>
        </p:txBody>
      </p:sp>
      <p:pic>
        <p:nvPicPr>
          <p:cNvPr id="8" name="Image 7">
            <a:extLst>
              <a:ext uri="{FF2B5EF4-FFF2-40B4-BE49-F238E27FC236}">
                <a16:creationId xmlns:a16="http://schemas.microsoft.com/office/drawing/2014/main" id="{95ECF3FA-05B2-4B50-B0D9-CBF626056241}"/>
              </a:ext>
            </a:extLst>
          </p:cNvPr>
          <p:cNvPicPr>
            <a:picLocks noChangeAspect="1"/>
          </p:cNvPicPr>
          <p:nvPr/>
        </p:nvPicPr>
        <p:blipFill>
          <a:blip r:embed="rId4" cstate="print"/>
          <a:stretch>
            <a:fillRect/>
          </a:stretch>
        </p:blipFill>
        <p:spPr>
          <a:xfrm>
            <a:off x="11311188" y="317787"/>
            <a:ext cx="630738" cy="647670"/>
          </a:xfrm>
          <a:prstGeom prst="rect">
            <a:avLst/>
          </a:prstGeom>
        </p:spPr>
      </p:pic>
      <p:pic>
        <p:nvPicPr>
          <p:cNvPr id="9" name="Image 8">
            <a:extLst>
              <a:ext uri="{FF2B5EF4-FFF2-40B4-BE49-F238E27FC236}">
                <a16:creationId xmlns:a16="http://schemas.microsoft.com/office/drawing/2014/main" id="{1F91FF7E-0639-46E1-B9F7-16E0BD1B303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67108" r="18020" b="5077"/>
          <a:stretch/>
        </p:blipFill>
        <p:spPr>
          <a:xfrm rot="16200000">
            <a:off x="-2612877" y="2612877"/>
            <a:ext cx="6858001" cy="1632247"/>
          </a:xfrm>
          <a:prstGeom prst="rect">
            <a:avLst/>
          </a:prstGeom>
          <a:ln>
            <a:noFill/>
          </a:ln>
          <a:effectLst>
            <a:softEdge rad="112500"/>
          </a:effectLst>
        </p:spPr>
      </p:pic>
      <p:pic>
        <p:nvPicPr>
          <p:cNvPr id="3" name="Image 2">
            <a:extLst>
              <a:ext uri="{FF2B5EF4-FFF2-40B4-BE49-F238E27FC236}">
                <a16:creationId xmlns:a16="http://schemas.microsoft.com/office/drawing/2014/main" id="{5BB4BE98-D2E2-40EF-A9B2-6DEED2D8D8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95302" y="3429000"/>
            <a:ext cx="3428999" cy="3428999"/>
          </a:xfrm>
          <a:prstGeom prst="rect">
            <a:avLst/>
          </a:prstGeom>
        </p:spPr>
      </p:pic>
      <p:sp>
        <p:nvSpPr>
          <p:cNvPr id="11" name="Espace réservé du numéro de diapositive 10">
            <a:extLst>
              <a:ext uri="{FF2B5EF4-FFF2-40B4-BE49-F238E27FC236}">
                <a16:creationId xmlns:a16="http://schemas.microsoft.com/office/drawing/2014/main" id="{9F368451-38AE-4004-86FE-FC347E75D0E1}"/>
              </a:ext>
            </a:extLst>
          </p:cNvPr>
          <p:cNvSpPr>
            <a:spLocks noGrp="1"/>
          </p:cNvSpPr>
          <p:nvPr>
            <p:ph type="sldNum" sz="quarter" idx="12"/>
          </p:nvPr>
        </p:nvSpPr>
        <p:spPr/>
        <p:txBody>
          <a:bodyPr/>
          <a:lstStyle/>
          <a:p>
            <a:pPr>
              <a:lnSpc>
                <a:spcPct val="200000"/>
              </a:lnSpc>
            </a:pPr>
            <a:fld id="{981E4704-1614-4F29-AD2A-40C4B1270A60}" type="slidenum">
              <a:rPr lang="x-none" smtClean="0"/>
              <a:pPr>
                <a:lnSpc>
                  <a:spcPct val="200000"/>
                </a:lnSpc>
              </a:pPr>
              <a:t>8</a:t>
            </a:fld>
            <a:endParaRPr lang="x-none"/>
          </a:p>
        </p:txBody>
      </p:sp>
    </p:spTree>
    <p:extLst>
      <p:ext uri="{BB962C8B-B14F-4D97-AF65-F5344CB8AC3E}">
        <p14:creationId xmlns:p14="http://schemas.microsoft.com/office/powerpoint/2010/main" val="125558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1000"/>
                                        <p:tgtEl>
                                          <p:spTgt spid="7">
                                            <p:txEl>
                                              <p:pRg st="0" end="0"/>
                                            </p:txEl>
                                          </p:spTgt>
                                        </p:tgtEl>
                                      </p:cBhvr>
                                    </p:animEffect>
                                    <p:anim calcmode="lin" valueType="num">
                                      <p:cBhvr>
                                        <p:cTn id="1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fade">
                                      <p:cBhvr>
                                        <p:cTn id="21" dur="1000"/>
                                        <p:tgtEl>
                                          <p:spTgt spid="7">
                                            <p:txEl>
                                              <p:pRg st="1" end="1"/>
                                            </p:txEl>
                                          </p:spTgt>
                                        </p:tgtEl>
                                      </p:cBhvr>
                                    </p:animEffect>
                                    <p:anim calcmode="lin" valueType="num">
                                      <p:cBhvr>
                                        <p:cTn id="22"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xEl>
                                              <p:pRg st="2" end="2"/>
                                            </p:txEl>
                                          </p:spTgt>
                                        </p:tgtEl>
                                        <p:attrNameLst>
                                          <p:attrName>style.visibility</p:attrName>
                                        </p:attrNameLst>
                                      </p:cBhvr>
                                      <p:to>
                                        <p:strVal val="visible"/>
                                      </p:to>
                                    </p:set>
                                    <p:animEffect transition="in" filter="fade">
                                      <p:cBhvr>
                                        <p:cTn id="28" dur="1000"/>
                                        <p:tgtEl>
                                          <p:spTgt spid="7">
                                            <p:txEl>
                                              <p:pRg st="2" end="2"/>
                                            </p:txEl>
                                          </p:spTgt>
                                        </p:tgtEl>
                                      </p:cBhvr>
                                    </p:animEffect>
                                    <p:anim calcmode="lin" valueType="num">
                                      <p:cBhvr>
                                        <p:cTn id="29"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fade">
                                      <p:cBhvr>
                                        <p:cTn id="35" dur="1000"/>
                                        <p:tgtEl>
                                          <p:spTgt spid="7">
                                            <p:txEl>
                                              <p:pRg st="3" end="3"/>
                                            </p:txEl>
                                          </p:spTgt>
                                        </p:tgtEl>
                                      </p:cBhvr>
                                    </p:animEffect>
                                    <p:anim calcmode="lin" valueType="num">
                                      <p:cBhvr>
                                        <p:cTn id="3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fade">
                                      <p:cBhvr>
                                        <p:cTn id="42" dur="1000"/>
                                        <p:tgtEl>
                                          <p:spTgt spid="7">
                                            <p:txEl>
                                              <p:pRg st="4" end="4"/>
                                            </p:txEl>
                                          </p:spTgt>
                                        </p:tgtEl>
                                      </p:cBhvr>
                                    </p:animEffect>
                                    <p:anim calcmode="lin" valueType="num">
                                      <p:cBhvr>
                                        <p:cTn id="4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7">
                                            <p:txEl>
                                              <p:pRg st="5" end="5"/>
                                            </p:txEl>
                                          </p:spTgt>
                                        </p:tgtEl>
                                        <p:attrNameLst>
                                          <p:attrName>style.visibility</p:attrName>
                                        </p:attrNameLst>
                                      </p:cBhvr>
                                      <p:to>
                                        <p:strVal val="visible"/>
                                      </p:to>
                                    </p:set>
                                    <p:animEffect transition="in" filter="fade">
                                      <p:cBhvr>
                                        <p:cTn id="49" dur="1000"/>
                                        <p:tgtEl>
                                          <p:spTgt spid="7">
                                            <p:txEl>
                                              <p:pRg st="5" end="5"/>
                                            </p:txEl>
                                          </p:spTgt>
                                        </p:tgtEl>
                                      </p:cBhvr>
                                    </p:animEffect>
                                    <p:anim calcmode="lin" valueType="num">
                                      <p:cBhvr>
                                        <p:cTn id="50"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A8DBA4-F83D-482C-87D8-BDD3101AC692}"/>
              </a:ext>
            </a:extLst>
          </p:cNvPr>
          <p:cNvSpPr/>
          <p:nvPr/>
        </p:nvSpPr>
        <p:spPr>
          <a:xfrm rot="5400000">
            <a:off x="2667000" y="-2667002"/>
            <a:ext cx="6858000" cy="12192002"/>
          </a:xfrm>
          <a:prstGeom prst="rect">
            <a:avLst/>
          </a:prstGeom>
          <a:gradFill flip="none" rotWithShape="1">
            <a:gsLst>
              <a:gs pos="0">
                <a:srgbClr val="5496D1">
                  <a:tint val="66000"/>
                  <a:satMod val="160000"/>
                </a:srgbClr>
              </a:gs>
              <a:gs pos="50000">
                <a:srgbClr val="5496D1">
                  <a:tint val="44500"/>
                  <a:satMod val="160000"/>
                </a:srgbClr>
              </a:gs>
              <a:gs pos="100000">
                <a:srgbClr val="5496D1">
                  <a:tint val="23500"/>
                  <a:satMod val="160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4" name="Espace réservé du contenu 3" descr="Aucune description disponible."/>
          <p:cNvPicPr>
            <a:picLocks noGrp="1"/>
          </p:cNvPicPr>
          <p:nvPr>
            <p:ph idx="1"/>
          </p:nvPr>
        </p:nvPicPr>
        <p:blipFill>
          <a:blip r:embed="rId3" cstate="print"/>
          <a:srcRect/>
          <a:stretch>
            <a:fillRect/>
          </a:stretch>
        </p:blipFill>
        <p:spPr bwMode="auto">
          <a:xfrm>
            <a:off x="6327358" y="1617805"/>
            <a:ext cx="5115687" cy="4738544"/>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69D4E327-4F15-4538-AB4F-859916F9FC6E}"/>
              </a:ext>
            </a:extLst>
          </p:cNvPr>
          <p:cNvPicPr>
            <a:picLocks noChangeAspect="1"/>
          </p:cNvPicPr>
          <p:nvPr/>
        </p:nvPicPr>
        <p:blipFill>
          <a:blip r:embed="rId4" cstate="print"/>
          <a:stretch>
            <a:fillRect/>
          </a:stretch>
        </p:blipFill>
        <p:spPr>
          <a:xfrm>
            <a:off x="0" y="0"/>
            <a:ext cx="12192000" cy="1310640"/>
          </a:xfrm>
          <a:prstGeom prst="rect">
            <a:avLst/>
          </a:prstGeom>
        </p:spPr>
      </p:pic>
      <p:grpSp>
        <p:nvGrpSpPr>
          <p:cNvPr id="13" name="Groupe 12">
            <a:extLst>
              <a:ext uri="{FF2B5EF4-FFF2-40B4-BE49-F238E27FC236}">
                <a16:creationId xmlns:a16="http://schemas.microsoft.com/office/drawing/2014/main" id="{050F9084-E953-45B3-8F34-BCE0E0CBEE0D}"/>
              </a:ext>
            </a:extLst>
          </p:cNvPr>
          <p:cNvGrpSpPr/>
          <p:nvPr/>
        </p:nvGrpSpPr>
        <p:grpSpPr>
          <a:xfrm>
            <a:off x="348432" y="165628"/>
            <a:ext cx="9189707" cy="949151"/>
            <a:chOff x="986534" y="-4230862"/>
            <a:chExt cx="6496112" cy="1940693"/>
          </a:xfrm>
        </p:grpSpPr>
        <p:sp>
          <p:nvSpPr>
            <p:cNvPr id="14" name="ZoneTexte 13">
              <a:extLst>
                <a:ext uri="{FF2B5EF4-FFF2-40B4-BE49-F238E27FC236}">
                  <a16:creationId xmlns:a16="http://schemas.microsoft.com/office/drawing/2014/main" id="{BB21D0BD-E8A7-4A86-87A7-F756CB8D76F4}"/>
                </a:ext>
              </a:extLst>
            </p:cNvPr>
            <p:cNvSpPr txBox="1"/>
            <p:nvPr/>
          </p:nvSpPr>
          <p:spPr>
            <a:xfrm>
              <a:off x="1089099" y="-3989277"/>
              <a:ext cx="6393547" cy="1699108"/>
            </a:xfrm>
            <a:prstGeom prst="rect">
              <a:avLst/>
            </a:prstGeom>
            <a:noFill/>
          </p:spPr>
          <p:txBody>
            <a:bodyPr wrap="square" rtlCol="0">
              <a:spAutoFit/>
            </a:bodyPr>
            <a:lstStyle/>
            <a:p>
              <a:r>
                <a:rPr lang="fr-FR" sz="2400" b="1" dirty="0">
                  <a:solidFill>
                    <a:schemeClr val="bg2">
                      <a:lumMod val="25000"/>
                    </a:schemeClr>
                  </a:solidFill>
                  <a:cs typeface="Arial" panose="020B0604020202020204" pitchFamily="34" charset="0"/>
                </a:rPr>
                <a:t>Principe de fonctionnement du pilulier </a:t>
              </a:r>
              <a:br>
                <a:rPr lang="fr-FR" sz="2400" b="1" dirty="0">
                  <a:solidFill>
                    <a:srgbClr val="E34326"/>
                  </a:solidFill>
                  <a:cs typeface="Arial" panose="020B0604020202020204" pitchFamily="34" charset="0"/>
                </a:rPr>
              </a:br>
              <a:endParaRPr lang="fr-FR" sz="2400" b="1" dirty="0">
                <a:solidFill>
                  <a:srgbClr val="E34326"/>
                </a:solidFill>
                <a:cs typeface="Arial" panose="020B0604020202020204" pitchFamily="34" charset="0"/>
              </a:endParaRPr>
            </a:p>
          </p:txBody>
        </p:sp>
        <p:pic>
          <p:nvPicPr>
            <p:cNvPr id="15" name="Image 14">
              <a:extLst>
                <a:ext uri="{FF2B5EF4-FFF2-40B4-BE49-F238E27FC236}">
                  <a16:creationId xmlns:a16="http://schemas.microsoft.com/office/drawing/2014/main" id="{58690AFF-E3FD-4EF5-B084-7859AE08A6C1}"/>
                </a:ext>
              </a:extLst>
            </p:cNvPr>
            <p:cNvPicPr>
              <a:picLocks noChangeAspect="1"/>
            </p:cNvPicPr>
            <p:nvPr/>
          </p:nvPicPr>
          <p:blipFill>
            <a:blip r:embed="rId5" cstate="print"/>
            <a:stretch>
              <a:fillRect/>
            </a:stretch>
          </p:blipFill>
          <p:spPr>
            <a:xfrm>
              <a:off x="986534" y="-4230862"/>
              <a:ext cx="85828" cy="1258465"/>
            </a:xfrm>
            <a:prstGeom prst="rect">
              <a:avLst/>
            </a:prstGeom>
          </p:spPr>
        </p:pic>
      </p:grpSp>
      <p:pic>
        <p:nvPicPr>
          <p:cNvPr id="16" name="Image 15">
            <a:extLst>
              <a:ext uri="{FF2B5EF4-FFF2-40B4-BE49-F238E27FC236}">
                <a16:creationId xmlns:a16="http://schemas.microsoft.com/office/drawing/2014/main" id="{22FF4D7F-6E99-4754-BCF7-0D4207969502}"/>
              </a:ext>
            </a:extLst>
          </p:cNvPr>
          <p:cNvPicPr>
            <a:picLocks noChangeAspect="1"/>
          </p:cNvPicPr>
          <p:nvPr/>
        </p:nvPicPr>
        <p:blipFill>
          <a:blip r:embed="rId6" cstate="print"/>
          <a:stretch>
            <a:fillRect/>
          </a:stretch>
        </p:blipFill>
        <p:spPr>
          <a:xfrm>
            <a:off x="11283766" y="358680"/>
            <a:ext cx="630738" cy="647670"/>
          </a:xfrm>
          <a:prstGeom prst="rect">
            <a:avLst/>
          </a:prstGeom>
        </p:spPr>
      </p:pic>
      <p:sp>
        <p:nvSpPr>
          <p:cNvPr id="22" name="ZoneTexte 21"/>
          <p:cNvSpPr txBox="1"/>
          <p:nvPr/>
        </p:nvSpPr>
        <p:spPr>
          <a:xfrm>
            <a:off x="899886" y="1954924"/>
            <a:ext cx="4934364" cy="1938992"/>
          </a:xfrm>
          <a:prstGeom prst="rect">
            <a:avLst/>
          </a:prstGeom>
          <a:noFill/>
        </p:spPr>
        <p:txBody>
          <a:bodyPr wrap="none" rtlCol="0">
            <a:spAutoFit/>
          </a:bodyPr>
          <a:lstStyle/>
          <a:p>
            <a:pPr algn="just">
              <a:lnSpc>
                <a:spcPct val="150000"/>
              </a:lnSpc>
            </a:pPr>
            <a:r>
              <a:rPr lang="fr-FR" sz="2000" b="1" dirty="0">
                <a:cs typeface="Times New Roman" pitchFamily="18" charset="0"/>
              </a:rPr>
              <a:t>Prise de médicament  </a:t>
            </a:r>
          </a:p>
          <a:p>
            <a:pPr algn="just">
              <a:lnSpc>
                <a:spcPct val="150000"/>
              </a:lnSpc>
              <a:buFont typeface="Wingdings" pitchFamily="2" charset="2"/>
              <a:buChar char="ü"/>
            </a:pPr>
            <a:r>
              <a:rPr lang="fr-FR" sz="2000" dirty="0">
                <a:cs typeface="Times New Roman" pitchFamily="18" charset="0"/>
              </a:rPr>
              <a:t>Emission d’un signal sonore</a:t>
            </a:r>
          </a:p>
          <a:p>
            <a:pPr algn="just">
              <a:lnSpc>
                <a:spcPct val="150000"/>
              </a:lnSpc>
              <a:buFont typeface="Wingdings" pitchFamily="2" charset="2"/>
              <a:buChar char="ü"/>
            </a:pPr>
            <a:r>
              <a:rPr lang="fr-FR" sz="2000" dirty="0">
                <a:cs typeface="Times New Roman" pitchFamily="18" charset="0"/>
              </a:rPr>
              <a:t>Emission d’un signal lumineux</a:t>
            </a:r>
          </a:p>
          <a:p>
            <a:pPr algn="just">
              <a:lnSpc>
                <a:spcPct val="150000"/>
              </a:lnSpc>
              <a:buFont typeface="Wingdings" pitchFamily="2" charset="2"/>
              <a:buChar char="ü"/>
            </a:pPr>
            <a:r>
              <a:rPr lang="fr-FR" sz="2000" dirty="0">
                <a:cs typeface="Times New Roman" pitchFamily="18" charset="0"/>
              </a:rPr>
              <a:t>Affichage du nom de médicament concerné</a:t>
            </a:r>
          </a:p>
        </p:txBody>
      </p:sp>
      <p:sp>
        <p:nvSpPr>
          <p:cNvPr id="25" name="ZoneTexte 24"/>
          <p:cNvSpPr txBox="1"/>
          <p:nvPr/>
        </p:nvSpPr>
        <p:spPr>
          <a:xfrm>
            <a:off x="899886" y="4026065"/>
            <a:ext cx="5010859" cy="1015663"/>
          </a:xfrm>
          <a:prstGeom prst="rect">
            <a:avLst/>
          </a:prstGeom>
          <a:noFill/>
        </p:spPr>
        <p:txBody>
          <a:bodyPr wrap="none" rtlCol="0">
            <a:spAutoFit/>
          </a:bodyPr>
          <a:lstStyle/>
          <a:p>
            <a:pPr algn="just"/>
            <a:r>
              <a:rPr lang="fr-FR" sz="2000" b="1" dirty="0">
                <a:cs typeface="Times New Roman" pitchFamily="18" charset="0"/>
              </a:rPr>
              <a:t>Non  prise de médicament</a:t>
            </a:r>
          </a:p>
          <a:p>
            <a:pPr algn="just"/>
            <a:endParaRPr lang="fr-FR" sz="2000" b="1" dirty="0">
              <a:cs typeface="Times New Roman" pitchFamily="18" charset="0"/>
            </a:endParaRPr>
          </a:p>
          <a:p>
            <a:pPr algn="just">
              <a:buFont typeface="Wingdings" pitchFamily="2" charset="2"/>
              <a:buChar char="ü"/>
            </a:pPr>
            <a:r>
              <a:rPr lang="fr-FR" sz="2000" dirty="0">
                <a:cs typeface="Times New Roman" pitchFamily="18" charset="0"/>
              </a:rPr>
              <a:t>Alerte des proches ou du médecin (par mail)</a:t>
            </a:r>
          </a:p>
        </p:txBody>
      </p:sp>
      <p:sp>
        <p:nvSpPr>
          <p:cNvPr id="3" name="Espace réservé du numéro de diapositive 2">
            <a:extLst>
              <a:ext uri="{FF2B5EF4-FFF2-40B4-BE49-F238E27FC236}">
                <a16:creationId xmlns:a16="http://schemas.microsoft.com/office/drawing/2014/main" id="{2F84C7B7-3890-4DE1-919F-BF9925E40136}"/>
              </a:ext>
            </a:extLst>
          </p:cNvPr>
          <p:cNvSpPr>
            <a:spLocks noGrp="1"/>
          </p:cNvSpPr>
          <p:nvPr>
            <p:ph type="sldNum" sz="quarter" idx="12"/>
          </p:nvPr>
        </p:nvSpPr>
        <p:spPr/>
        <p:txBody>
          <a:bodyPr/>
          <a:lstStyle/>
          <a:p>
            <a:fld id="{981E4704-1614-4F29-AD2A-40C4B1270A60}" type="slidenum">
              <a:rPr lang="x-none" smtClean="0"/>
              <a:pPr/>
              <a:t>9</a:t>
            </a:fld>
            <a:endParaRPr lang="x-none"/>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1000"/>
                                        <p:tgtEl>
                                          <p:spTgt spid="25"/>
                                        </p:tgtEl>
                                      </p:cBhvr>
                                    </p:animEffect>
                                    <p:anim calcmode="lin" valueType="num">
                                      <p:cBhvr>
                                        <p:cTn id="22" dur="1000" fill="hold"/>
                                        <p:tgtEl>
                                          <p:spTgt spid="25"/>
                                        </p:tgtEl>
                                        <p:attrNameLst>
                                          <p:attrName>ppt_x</p:attrName>
                                        </p:attrNameLst>
                                      </p:cBhvr>
                                      <p:tavLst>
                                        <p:tav tm="0">
                                          <p:val>
                                            <p:strVal val="#ppt_x"/>
                                          </p:val>
                                        </p:tav>
                                        <p:tav tm="100000">
                                          <p:val>
                                            <p:strVal val="#ppt_x"/>
                                          </p:val>
                                        </p:tav>
                                      </p:tavLst>
                                    </p:anim>
                                    <p:anim calcmode="lin" valueType="num">
                                      <p:cBhvr>
                                        <p:cTn id="2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1931</TotalTime>
  <Words>1580</Words>
  <Application>Microsoft Office PowerPoint</Application>
  <PresentationFormat>Grand écran</PresentationFormat>
  <Paragraphs>247</Paragraphs>
  <Slides>26</Slides>
  <Notes>26</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26</vt:i4>
      </vt:variant>
    </vt:vector>
  </HeadingPairs>
  <TitlesOfParts>
    <vt:vector size="34" baseType="lpstr">
      <vt:lpstr>微软雅黑</vt:lpstr>
      <vt:lpstr>Aller Light</vt:lpstr>
      <vt:lpstr>Arial</vt:lpstr>
      <vt:lpstr>Calibri</vt:lpstr>
      <vt:lpstr>Calibri Light</vt:lpstr>
      <vt:lpstr>Times New Roman</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nader jardak</dc:creator>
  <cp:lastModifiedBy>nader</cp:lastModifiedBy>
  <cp:revision>276</cp:revision>
  <dcterms:created xsi:type="dcterms:W3CDTF">2021-07-05T14:19:37Z</dcterms:created>
  <dcterms:modified xsi:type="dcterms:W3CDTF">2023-01-15T00:40:38Z</dcterms:modified>
</cp:coreProperties>
</file>